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70" r:id="rId5"/>
    <p:sldId id="323" r:id="rId6"/>
    <p:sldId id="320" r:id="rId7"/>
    <p:sldId id="324" r:id="rId8"/>
    <p:sldId id="325" r:id="rId9"/>
    <p:sldId id="317" r:id="rId10"/>
    <p:sldId id="284" r:id="rId11"/>
    <p:sldId id="313" r:id="rId12"/>
    <p:sldId id="314" r:id="rId13"/>
    <p:sldId id="315" r:id="rId14"/>
  </p:sldIdLst>
  <p:sldSz cx="12190413" cy="6858000"/>
  <p:notesSz cx="6797675" cy="9926638"/>
  <p:embeddedFontLst>
    <p:embeddedFont>
      <p:font typeface="Nationalbank" panose="020B0503040000020004" pitchFamily="34" charset="0"/>
      <p:regular r:id="rId17"/>
      <p:bold r:id="rId18"/>
      <p:italic r:id="rId19"/>
      <p:bold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66"/>
    <a:srgbClr val="979797"/>
    <a:srgbClr val="4545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95" autoAdjust="0"/>
    <p:restoredTop sz="60592" autoAdjust="0"/>
  </p:normalViewPr>
  <p:slideViewPr>
    <p:cSldViewPr snapToObjects="1" showGuides="1">
      <p:cViewPr>
        <p:scale>
          <a:sx n="70" d="100"/>
          <a:sy n="70" d="100"/>
        </p:scale>
        <p:origin x="-912" y="-60"/>
      </p:cViewPr>
      <p:guideLst>
        <p:guide orient="horz" pos="185"/>
        <p:guide orient="horz" pos="698"/>
        <p:guide orient="horz" pos="853"/>
        <p:guide orient="horz" pos="3779"/>
        <p:guide pos="266"/>
        <p:guide pos="7413"/>
        <p:guide pos="2538"/>
        <p:guide pos="2698"/>
        <p:guide pos="4968"/>
        <p:guide pos="514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8CFADF-F1A0-4AC5-81F9-1D4C5B6A0746}" type="datetimeFigureOut">
              <a:rPr lang="da-DK" smtClean="0"/>
              <a:t>14-06-2019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762759-9D17-492C-9428-853CBA7AF55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6861224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Nationalbank" panose="020B05030400000200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Nationalbank" panose="020B0503040000020004" pitchFamily="34" charset="0"/>
              </a:defRPr>
            </a:lvl1pPr>
          </a:lstStyle>
          <a:p>
            <a:fld id="{4B1A0FD2-8FB0-4CFA-BDDE-512EAD5FF794}" type="datetimeFigureOut">
              <a:rPr lang="da-DK" smtClean="0"/>
              <a:pPr/>
              <a:t>14-06-2019</a:t>
            </a:fld>
            <a:endParaRPr lang="da-DK" dirty="0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 dirty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dirty="0" smtClean="0"/>
              <a:t>Klik for at redigere i master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Nationalbank" panose="020B05030400000200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Nationalbank" panose="020B0503040000020004" pitchFamily="34" charset="0"/>
              </a:defRPr>
            </a:lvl1pPr>
          </a:lstStyle>
          <a:p>
            <a:fld id="{DCDDD98C-28D9-4335-8B56-BF781F27919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2972902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Nationalbank" panose="020B05030400000200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Nationalbank" panose="020B05030400000200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Nationalbank" panose="020B05030400000200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Nationalbank" panose="020B05030400000200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Nationalbank" panose="020B05030400000200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a-DK" baseline="0" dirty="0" smtClean="0"/>
          </a:p>
        </p:txBody>
      </p:sp>
    </p:spTree>
    <p:extLst>
      <p:ext uri="{BB962C8B-B14F-4D97-AF65-F5344CB8AC3E}">
        <p14:creationId xmlns:p14="http://schemas.microsoft.com/office/powerpoint/2010/main" val="4192092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noProof="0" dirty="0" smtClean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DDD98C-28D9-4335-8B56-BF781F27919D}" type="slidenum">
              <a:rPr lang="da-DK" smtClean="0"/>
              <a:pPr/>
              <a:t>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24826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GB" sz="1200" kern="1200" dirty="0" smtClean="0">
              <a:solidFill>
                <a:schemeClr val="tx1"/>
              </a:solidFill>
              <a:effectLst/>
              <a:latin typeface="Nationalbank" panose="020B05030400000200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9594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baseline="0" noProof="0" dirty="0" smtClean="0"/>
          </a:p>
        </p:txBody>
      </p:sp>
    </p:spTree>
    <p:extLst>
      <p:ext uri="{BB962C8B-B14F-4D97-AF65-F5344CB8AC3E}">
        <p14:creationId xmlns:p14="http://schemas.microsoft.com/office/powerpoint/2010/main" val="15166289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845778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baseline="0" noProof="0" dirty="0" smtClean="0"/>
          </a:p>
        </p:txBody>
      </p:sp>
    </p:spTree>
    <p:extLst>
      <p:ext uri="{BB962C8B-B14F-4D97-AF65-F5344CB8AC3E}">
        <p14:creationId xmlns:p14="http://schemas.microsoft.com/office/powerpoint/2010/main" val="2444536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0" baseline="0" noProof="0" dirty="0" smtClean="0"/>
          </a:p>
        </p:txBody>
      </p:sp>
    </p:spTree>
    <p:extLst>
      <p:ext uri="{BB962C8B-B14F-4D97-AF65-F5344CB8AC3E}">
        <p14:creationId xmlns:p14="http://schemas.microsoft.com/office/powerpoint/2010/main" val="1851281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401168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b="1" noProof="0" dirty="0"/>
          </a:p>
        </p:txBody>
      </p:sp>
    </p:spTree>
    <p:extLst>
      <p:ext uri="{BB962C8B-B14F-4D97-AF65-F5344CB8AC3E}">
        <p14:creationId xmlns:p14="http://schemas.microsoft.com/office/powerpoint/2010/main" val="31401168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noProof="0" dirty="0"/>
          </a:p>
        </p:txBody>
      </p:sp>
    </p:spTree>
    <p:extLst>
      <p:ext uri="{BB962C8B-B14F-4D97-AF65-F5344CB8AC3E}">
        <p14:creationId xmlns:p14="http://schemas.microsoft.com/office/powerpoint/2010/main" val="1288180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dsholder til billede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2246399"/>
            <a:ext cx="12190413" cy="3755939"/>
          </a:xfrm>
        </p:spPr>
        <p:txBody>
          <a:bodyPr tIns="432000" rIns="0" anchor="ctr" anchorCtr="0"/>
          <a:lstStyle>
            <a:lvl1pPr algn="ctr">
              <a:defRPr sz="1400">
                <a:solidFill>
                  <a:schemeClr val="accent2"/>
                </a:solidFill>
              </a:defRPr>
            </a:lvl1pPr>
          </a:lstStyle>
          <a:p>
            <a:r>
              <a:rPr lang="da-DK" dirty="0" smtClean="0"/>
              <a:t>Klik på ikon for at indsætte billede</a:t>
            </a:r>
            <a:endParaRPr lang="da-DK" dirty="0"/>
          </a:p>
        </p:txBody>
      </p:sp>
      <p:sp>
        <p:nvSpPr>
          <p:cNvPr id="10" name="Titel 1"/>
          <p:cNvSpPr>
            <a:spLocks noGrp="1"/>
          </p:cNvSpPr>
          <p:nvPr>
            <p:ph type="title" hasCustomPrompt="1"/>
          </p:nvPr>
        </p:nvSpPr>
        <p:spPr>
          <a:xfrm>
            <a:off x="424800" y="1353600"/>
            <a:ext cx="11340000" cy="896400"/>
          </a:xfrm>
        </p:spPr>
        <p:txBody>
          <a:bodyPr rIns="2160000" anchor="t" anchorCtr="0"/>
          <a:lstStyle>
            <a:lvl1pPr>
              <a:defRPr cap="all" baseline="0"/>
            </a:lvl1pPr>
          </a:lstStyle>
          <a:p>
            <a:r>
              <a:rPr lang="da-DK" dirty="0" smtClean="0"/>
              <a:t>Klik for at indsætte overskrift i en eller to linjer</a:t>
            </a:r>
            <a:endParaRPr lang="da-DK" dirty="0"/>
          </a:p>
        </p:txBody>
      </p:sp>
      <p:sp>
        <p:nvSpPr>
          <p:cNvPr id="17" name="Pladsholder til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2246400"/>
            <a:ext cx="12190413" cy="324000"/>
          </a:xfrm>
          <a:blipFill>
            <a:blip r:embed="rId2"/>
            <a:stretch>
              <a:fillRect/>
            </a:stretch>
          </a:blipFill>
        </p:spPr>
        <p:txBody>
          <a:bodyPr lIns="446400" tIns="0" rIns="1080000" anchor="ctr" anchorCtr="0"/>
          <a:lstStyle>
            <a:lvl1pPr>
              <a:defRPr lang="da-DK" sz="1200" b="1" baseline="0" dirty="0" smtClean="0">
                <a:solidFill>
                  <a:schemeClr val="bg1"/>
                </a:solidFill>
                <a:latin typeface="Nationalbank" panose="020B0503040000020004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da-DK" dirty="0" smtClean="0"/>
              <a:t>Klik for at indsætte overskrift i en linje</a:t>
            </a:r>
          </a:p>
        </p:txBody>
      </p:sp>
      <p:sp>
        <p:nvSpPr>
          <p:cNvPr id="14" name="Text Box 8"/>
          <p:cNvSpPr txBox="1">
            <a:spLocks noChangeArrowheads="1"/>
          </p:cNvSpPr>
          <p:nvPr userDrawn="1"/>
        </p:nvSpPr>
        <p:spPr bwMode="auto">
          <a:xfrm>
            <a:off x="424799" y="284163"/>
            <a:ext cx="113400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/>
          <a:lstStyle/>
          <a:p>
            <a:pPr algn="l">
              <a:lnSpc>
                <a:spcPts val="3000"/>
              </a:lnSpc>
            </a:pPr>
            <a:r>
              <a:rPr lang="da-DK" sz="3000" dirty="0" smtClean="0">
                <a:latin typeface="Nationalbank" panose="020B0503040000020004" pitchFamily="2" charset="0"/>
              </a:rPr>
              <a:t>DANMARKS</a:t>
            </a:r>
            <a:br>
              <a:rPr lang="da-DK" sz="3000" dirty="0" smtClean="0">
                <a:latin typeface="Nationalbank" panose="020B0503040000020004" pitchFamily="2" charset="0"/>
              </a:rPr>
            </a:br>
            <a:r>
              <a:rPr lang="da-DK" sz="3000" dirty="0" smtClean="0">
                <a:latin typeface="Nationalbank" panose="020B0503040000020004" pitchFamily="2" charset="0"/>
              </a:rPr>
              <a:t>NATIONALBANK</a:t>
            </a:r>
            <a:endParaRPr lang="da-DK" sz="3000" dirty="0">
              <a:latin typeface="Nationalbank" panose="020B0503040000020004" pitchFamily="2" charset="0"/>
            </a:endParaRPr>
          </a:p>
        </p:txBody>
      </p:sp>
      <p:sp>
        <p:nvSpPr>
          <p:cNvPr id="22" name="Pladsholder til dato 2" hidden="1"/>
          <p:cNvSpPr>
            <a:spLocks noGrp="1"/>
          </p:cNvSpPr>
          <p:nvPr>
            <p:ph type="dt" sz="half" idx="10"/>
          </p:nvPr>
        </p:nvSpPr>
        <p:spPr>
          <a:xfrm>
            <a:off x="8941236" y="7850328"/>
            <a:ext cx="2682851" cy="158400"/>
          </a:xfr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1FE839C1-677A-48B1-B30B-C86CA0B3D8C8}" type="datetime2">
              <a:rPr lang="da-DK" smtClean="0"/>
              <a:t>14. juni 2019</a:t>
            </a:fld>
            <a:endParaRPr lang="da-DK" dirty="0"/>
          </a:p>
        </p:txBody>
      </p:sp>
      <p:sp>
        <p:nvSpPr>
          <p:cNvPr id="23" name="Pladsholder til sidefod 3" hidden="1"/>
          <p:cNvSpPr>
            <a:spLocks noGrp="1"/>
          </p:cNvSpPr>
          <p:nvPr>
            <p:ph type="ftr" sz="quarter" idx="11"/>
          </p:nvPr>
        </p:nvSpPr>
        <p:spPr>
          <a:xfrm>
            <a:off x="10167110" y="7434064"/>
            <a:ext cx="1460343" cy="315416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24" name="Pladsholder til diasnummer 4" hidden="1"/>
          <p:cNvSpPr>
            <a:spLocks noGrp="1"/>
          </p:cNvSpPr>
          <p:nvPr>
            <p:ph type="sldNum" sz="quarter" idx="12"/>
          </p:nvPr>
        </p:nvSpPr>
        <p:spPr>
          <a:xfrm>
            <a:off x="8941236" y="8001528"/>
            <a:ext cx="2682851" cy="180000"/>
          </a:xfr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" name="Tekstboks 1"/>
          <p:cNvSpPr txBox="1"/>
          <p:nvPr userDrawn="1"/>
        </p:nvSpPr>
        <p:spPr>
          <a:xfrm>
            <a:off x="12335089" y="0"/>
            <a:ext cx="2041038" cy="136815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da-DK" sz="900" b="1" dirty="0" smtClean="0">
                <a:solidFill>
                  <a:schemeClr val="bg1">
                    <a:lumMod val="50000"/>
                  </a:schemeClr>
                </a:solidFill>
              </a:rPr>
              <a:t>Gitter- og hjælpelinjer</a:t>
            </a:r>
          </a:p>
          <a:p>
            <a:pPr algn="l"/>
            <a:r>
              <a:rPr lang="da-DK" sz="900" dirty="0" smtClean="0">
                <a:solidFill>
                  <a:schemeClr val="bg1">
                    <a:lumMod val="50000"/>
                  </a:schemeClr>
                </a:solidFill>
              </a:rPr>
              <a:t>For at se gitter- og hjælpelinjer</a:t>
            </a:r>
          </a:p>
          <a:p>
            <a:pPr algn="l"/>
            <a:r>
              <a:rPr lang="da-DK" sz="900" b="1" dirty="0" smtClean="0">
                <a:solidFill>
                  <a:schemeClr val="bg1">
                    <a:lumMod val="50000"/>
                  </a:schemeClr>
                </a:solidFill>
              </a:rPr>
              <a:t>1. </a:t>
            </a:r>
            <a:r>
              <a:rPr lang="da-DK" sz="900" dirty="0" smtClean="0">
                <a:solidFill>
                  <a:schemeClr val="bg1">
                    <a:lumMod val="50000"/>
                  </a:schemeClr>
                </a:solidFill>
              </a:rPr>
              <a:t>Klik på </a:t>
            </a:r>
            <a:r>
              <a:rPr lang="da-DK" sz="900" b="1" dirty="0" smtClean="0">
                <a:solidFill>
                  <a:schemeClr val="bg1">
                    <a:lumMod val="50000"/>
                  </a:schemeClr>
                </a:solidFill>
              </a:rPr>
              <a:t>Vis</a:t>
            </a:r>
          </a:p>
          <a:p>
            <a:pPr algn="l"/>
            <a:r>
              <a:rPr lang="da-DK" sz="900" b="1" dirty="0" smtClean="0">
                <a:solidFill>
                  <a:schemeClr val="bg1">
                    <a:lumMod val="50000"/>
                  </a:schemeClr>
                </a:solidFill>
              </a:rPr>
              <a:t>2. </a:t>
            </a:r>
            <a:r>
              <a:rPr lang="da-DK" sz="900" dirty="0" smtClean="0">
                <a:solidFill>
                  <a:schemeClr val="bg1">
                    <a:lumMod val="50000"/>
                  </a:schemeClr>
                </a:solidFill>
              </a:rPr>
              <a:t>Vælg </a:t>
            </a:r>
            <a:r>
              <a:rPr lang="da-DK" sz="900" b="1" dirty="0" smtClean="0">
                <a:solidFill>
                  <a:schemeClr val="bg1">
                    <a:lumMod val="50000"/>
                  </a:schemeClr>
                </a:solidFill>
              </a:rPr>
              <a:t>Gitterlinjer </a:t>
            </a:r>
            <a:r>
              <a:rPr lang="da-DK" sz="900" dirty="0" smtClean="0">
                <a:solidFill>
                  <a:schemeClr val="bg1">
                    <a:lumMod val="50000"/>
                  </a:schemeClr>
                </a:solidFill>
              </a:rPr>
              <a:t>og/eller </a:t>
            </a:r>
            <a:r>
              <a:rPr lang="da-DK" sz="900" b="1" dirty="0" smtClean="0">
                <a:solidFill>
                  <a:schemeClr val="bg1">
                    <a:lumMod val="50000"/>
                  </a:schemeClr>
                </a:solidFill>
              </a:rPr>
              <a:t>Hjælpelinjer</a:t>
            </a:r>
          </a:p>
          <a:p>
            <a:pPr algn="l"/>
            <a:endParaRPr lang="da-DK" sz="9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da-DK" sz="900" b="1" dirty="0" smtClean="0">
                <a:solidFill>
                  <a:schemeClr val="bg1">
                    <a:lumMod val="50000"/>
                  </a:schemeClr>
                </a:solidFill>
              </a:rPr>
              <a:t>Tip</a:t>
            </a:r>
            <a:r>
              <a:rPr lang="da-DK" sz="900" dirty="0" smtClean="0">
                <a:solidFill>
                  <a:schemeClr val="bg1">
                    <a:lumMod val="50000"/>
                  </a:schemeClr>
                </a:solidFill>
              </a:rPr>
              <a:t>: Alt + F9 for hurtig visning af hjælpelinjer</a:t>
            </a:r>
          </a:p>
          <a:p>
            <a:pPr algn="l"/>
            <a:endParaRPr lang="da-DK" sz="900" dirty="0" err="1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Tekstboks 15"/>
          <p:cNvSpPr txBox="1"/>
          <p:nvPr userDrawn="1"/>
        </p:nvSpPr>
        <p:spPr>
          <a:xfrm>
            <a:off x="12335088" y="2570400"/>
            <a:ext cx="2447681" cy="49856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da-DK" sz="900" b="1" i="0" u="none" strike="noStrike" kern="1200" baseline="0" noProof="1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Forsider:</a:t>
            </a:r>
          </a:p>
          <a:p>
            <a:pPr algn="l"/>
            <a:r>
              <a:rPr lang="da-DK" sz="900" b="0" i="0" u="none" strike="noStrike" kern="1200" baseline="0" noProof="1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Husk at der er mulighed for at</a:t>
            </a:r>
          </a:p>
          <a:p>
            <a:pPr algn="l"/>
            <a:r>
              <a:rPr lang="da-DK" sz="900" b="0" i="0" u="none" strike="noStrike" kern="1200" baseline="0" noProof="1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vælge mellem 6 forsideslides</a:t>
            </a:r>
            <a:endParaRPr lang="da-DK" sz="900" noProof="1" smtClean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grpSp>
        <p:nvGrpSpPr>
          <p:cNvPr id="4" name="Gruppe 3"/>
          <p:cNvGrpSpPr/>
          <p:nvPr userDrawn="1"/>
        </p:nvGrpSpPr>
        <p:grpSpPr>
          <a:xfrm>
            <a:off x="12335087" y="3823878"/>
            <a:ext cx="2221903" cy="3034122"/>
            <a:chOff x="12335087" y="3823878"/>
            <a:chExt cx="2221903" cy="3034122"/>
          </a:xfrm>
        </p:grpSpPr>
        <p:sp>
          <p:nvSpPr>
            <p:cNvPr id="19" name="Tekstboks 18"/>
            <p:cNvSpPr txBox="1"/>
            <p:nvPr userDrawn="1"/>
          </p:nvSpPr>
          <p:spPr>
            <a:xfrm>
              <a:off x="12335087" y="3823878"/>
              <a:ext cx="2221903" cy="1440160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noAutofit/>
            </a:bodyPr>
            <a:lstStyle/>
            <a:p>
              <a:pPr algn="l"/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Valgfrit:</a:t>
              </a:r>
              <a:b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</a:br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Indsætte Sidehoved og sidefod</a:t>
              </a:r>
            </a:p>
            <a:p>
              <a:pPr algn="l"/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1. </a:t>
              </a:r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Vælg</a:t>
              </a:r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Indsæt </a:t>
              </a:r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i topmenuen </a:t>
              </a:r>
            </a:p>
            <a:p>
              <a:pPr algn="l"/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2. </a:t>
              </a:r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Vælg</a:t>
              </a:r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Sidehoved og Sidefod</a:t>
              </a:r>
            </a:p>
            <a:p>
              <a:pPr algn="l"/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3. </a:t>
              </a:r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Tjek om der er sat hak i </a:t>
              </a:r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Dato og klokkeslæt - Opdater automatisk </a:t>
              </a:r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og i  </a:t>
              </a:r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Diasnummer</a:t>
              </a:r>
            </a:p>
            <a:p>
              <a:pPr algn="l"/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4. </a:t>
              </a:r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Indsæt ønsket indhold i </a:t>
              </a:r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Sidefod</a:t>
              </a:r>
            </a:p>
            <a:p>
              <a:pPr algn="l"/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7. </a:t>
              </a:r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Vælg</a:t>
              </a:r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Anvend </a:t>
              </a:r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på alle eller </a:t>
              </a:r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Anvend</a:t>
              </a:r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hvis det kun skal være på et enkelt slide</a:t>
              </a:r>
            </a:p>
          </p:txBody>
        </p:sp>
        <p:pic>
          <p:nvPicPr>
            <p:cNvPr id="15" name="Picture 2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45182" y="5329522"/>
              <a:ext cx="2211808" cy="1528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6439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 smtClean="0"/>
              <a:t>Klik for at indsætte overskrift i en eller to linjer</a:t>
            </a:r>
            <a:endParaRPr lang="da-DK" dirty="0"/>
          </a:p>
        </p:txBody>
      </p:sp>
      <p:sp>
        <p:nvSpPr>
          <p:cNvPr id="9" name="Pladsholder til indhold 2"/>
          <p:cNvSpPr>
            <a:spLocks noGrp="1"/>
          </p:cNvSpPr>
          <p:nvPr>
            <p:ph sz="quarter" idx="14" hasCustomPrompt="1"/>
          </p:nvPr>
        </p:nvSpPr>
        <p:spPr>
          <a:xfrm>
            <a:off x="424800" y="1354138"/>
            <a:ext cx="11340000" cy="4645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54FF8-1B9E-4872-9D9F-C311D9081B65}" type="datetime2">
              <a:rPr lang="da-DK" smtClean="0"/>
              <a:t>14. juni 2019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135179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med n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 smtClean="0"/>
              <a:t>Klik for at indsætte overskrift i en eller to linjer</a:t>
            </a:r>
            <a:endParaRPr lang="da-DK" dirty="0"/>
          </a:p>
        </p:txBody>
      </p:sp>
      <p:sp>
        <p:nvSpPr>
          <p:cNvPr id="7" name="Pladsholder til indhold 2"/>
          <p:cNvSpPr>
            <a:spLocks noGrp="1"/>
          </p:cNvSpPr>
          <p:nvPr>
            <p:ph sz="quarter" idx="13" hasCustomPrompt="1"/>
          </p:nvPr>
        </p:nvSpPr>
        <p:spPr>
          <a:xfrm>
            <a:off x="424799" y="1354138"/>
            <a:ext cx="11340000" cy="4320000"/>
          </a:xfrm>
        </p:spPr>
        <p:txBody>
          <a:bodyPr tIns="72000" rIns="2160000"/>
          <a:lstStyle>
            <a:lvl1pPr>
              <a:defRPr/>
            </a:lvl1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8" name="Pladsholder til tekst 3"/>
          <p:cNvSpPr>
            <a:spLocks noGrp="1"/>
          </p:cNvSpPr>
          <p:nvPr>
            <p:ph type="body" sz="quarter" idx="18" hasCustomPrompt="1"/>
          </p:nvPr>
        </p:nvSpPr>
        <p:spPr>
          <a:xfrm>
            <a:off x="424800" y="5749200"/>
            <a:ext cx="11340000" cy="124212"/>
          </a:xfrm>
        </p:spPr>
        <p:txBody>
          <a:bodyPr tIns="0" rIns="0"/>
          <a:lstStyle>
            <a:lvl1pPr algn="r">
              <a:lnSpc>
                <a:spcPct val="100000"/>
              </a:lnSpc>
              <a:spcBef>
                <a:spcPts val="0"/>
              </a:spcBef>
              <a:defRPr sz="800"/>
            </a:lvl1pPr>
          </a:lstStyle>
          <a:p>
            <a:pPr lvl="0"/>
            <a:r>
              <a:rPr lang="da-DK" dirty="0" smtClean="0"/>
              <a:t>Klik for at indsætte note</a:t>
            </a:r>
          </a:p>
        </p:txBody>
      </p:sp>
      <p:sp>
        <p:nvSpPr>
          <p:cNvPr id="9" name="Pladsholder til tekst 4"/>
          <p:cNvSpPr>
            <a:spLocks noGrp="1"/>
          </p:cNvSpPr>
          <p:nvPr>
            <p:ph type="body" sz="quarter" idx="19" hasCustomPrompt="1"/>
          </p:nvPr>
        </p:nvSpPr>
        <p:spPr>
          <a:xfrm>
            <a:off x="424800" y="5876352"/>
            <a:ext cx="11340000" cy="133262"/>
          </a:xfrm>
        </p:spPr>
        <p:txBody>
          <a:bodyPr tIns="0" rIns="0"/>
          <a:lstStyle>
            <a:lvl1pPr algn="r">
              <a:lnSpc>
                <a:spcPct val="100000"/>
              </a:lnSpc>
              <a:spcBef>
                <a:spcPts val="0"/>
              </a:spcBef>
              <a:defRPr sz="800"/>
            </a:lvl1pPr>
          </a:lstStyle>
          <a:p>
            <a:pPr lvl="0"/>
            <a:r>
              <a:rPr lang="da-DK" dirty="0" smtClean="0"/>
              <a:t>Klik for at indsætte kilde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>
          <a:xfrm>
            <a:off x="9095848" y="6274800"/>
            <a:ext cx="2682851" cy="158400"/>
          </a:xfrm>
        </p:spPr>
        <p:txBody>
          <a:bodyPr/>
          <a:lstStyle/>
          <a:p>
            <a:fld id="{72A7DD5B-E4EA-477C-A3A0-1C6F71F5AB01}" type="datetime2">
              <a:rPr lang="da-DK" smtClean="0"/>
              <a:t>14. juni 2019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>
          <a:xfrm>
            <a:off x="9095848" y="6426000"/>
            <a:ext cx="2682851" cy="180000"/>
          </a:xfrm>
        </p:spPr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5" name="Tekstboks 14"/>
          <p:cNvSpPr txBox="1"/>
          <p:nvPr userDrawn="1"/>
        </p:nvSpPr>
        <p:spPr>
          <a:xfrm>
            <a:off x="12335088" y="5790396"/>
            <a:ext cx="2447681" cy="26041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da-DK" sz="900" b="1" i="0" u="none" strike="noStrike" kern="1200" baseline="0" noProof="1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Valgfrit at vælge note og kilde:</a:t>
            </a:r>
          </a:p>
        </p:txBody>
      </p:sp>
      <p:grpSp>
        <p:nvGrpSpPr>
          <p:cNvPr id="21" name="Gruppe 20"/>
          <p:cNvGrpSpPr/>
          <p:nvPr userDrawn="1"/>
        </p:nvGrpSpPr>
        <p:grpSpPr>
          <a:xfrm>
            <a:off x="-1620688" y="1354138"/>
            <a:ext cx="1475960" cy="2434902"/>
            <a:chOff x="-1620688" y="1354138"/>
            <a:chExt cx="1475960" cy="2434902"/>
          </a:xfrm>
        </p:grpSpPr>
        <p:sp>
          <p:nvSpPr>
            <p:cNvPr id="22" name="Tekstboks 21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 smtClean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23" name="Gruppe 22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4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" name="Afrundet rektangel 24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 smtClean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98573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dhold med n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 smtClean="0"/>
              <a:t>Klik for at indsætte overskrift i en eller to linjer</a:t>
            </a:r>
            <a:endParaRPr lang="da-DK" dirty="0"/>
          </a:p>
        </p:txBody>
      </p:sp>
      <p:sp>
        <p:nvSpPr>
          <p:cNvPr id="7" name="Pladsholder til indhold 2"/>
          <p:cNvSpPr>
            <a:spLocks noGrp="1"/>
          </p:cNvSpPr>
          <p:nvPr>
            <p:ph sz="quarter" idx="13" hasCustomPrompt="1"/>
          </p:nvPr>
        </p:nvSpPr>
        <p:spPr>
          <a:xfrm>
            <a:off x="424798" y="1354138"/>
            <a:ext cx="5580000" cy="4320000"/>
          </a:xfrm>
        </p:spPr>
        <p:txBody>
          <a:bodyPr tIns="72000" rIns="1080000"/>
          <a:lstStyle>
            <a:lvl1pPr>
              <a:defRPr/>
            </a:lvl1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8" name="Pladsholder til tekst 3"/>
          <p:cNvSpPr>
            <a:spLocks noGrp="1"/>
          </p:cNvSpPr>
          <p:nvPr>
            <p:ph type="body" sz="quarter" idx="18" hasCustomPrompt="1"/>
          </p:nvPr>
        </p:nvSpPr>
        <p:spPr>
          <a:xfrm>
            <a:off x="6183406" y="5749199"/>
            <a:ext cx="5580000" cy="126000"/>
          </a:xfrm>
        </p:spPr>
        <p:txBody>
          <a:bodyPr tIns="0" rIns="0"/>
          <a:lstStyle>
            <a:lvl1pPr algn="r">
              <a:lnSpc>
                <a:spcPct val="100000"/>
              </a:lnSpc>
              <a:spcBef>
                <a:spcPts val="0"/>
              </a:spcBef>
              <a:defRPr sz="800"/>
            </a:lvl1pPr>
          </a:lstStyle>
          <a:p>
            <a:pPr lvl="0"/>
            <a:r>
              <a:rPr lang="da-DK" dirty="0" smtClean="0"/>
              <a:t>Klik for at indsætte note</a:t>
            </a:r>
          </a:p>
        </p:txBody>
      </p:sp>
      <p:sp>
        <p:nvSpPr>
          <p:cNvPr id="9" name="Pladsholder til tekst 4"/>
          <p:cNvSpPr>
            <a:spLocks noGrp="1"/>
          </p:cNvSpPr>
          <p:nvPr>
            <p:ph type="body" sz="quarter" idx="19" hasCustomPrompt="1"/>
          </p:nvPr>
        </p:nvSpPr>
        <p:spPr>
          <a:xfrm>
            <a:off x="6183406" y="5876352"/>
            <a:ext cx="5580000" cy="133200"/>
          </a:xfrm>
        </p:spPr>
        <p:txBody>
          <a:bodyPr tIns="0" rIns="0"/>
          <a:lstStyle>
            <a:lvl1pPr algn="r">
              <a:lnSpc>
                <a:spcPct val="100000"/>
              </a:lnSpc>
              <a:spcBef>
                <a:spcPts val="0"/>
              </a:spcBef>
              <a:defRPr sz="800"/>
            </a:lvl1pPr>
          </a:lstStyle>
          <a:p>
            <a:pPr lvl="0"/>
            <a:r>
              <a:rPr lang="da-DK" dirty="0" smtClean="0"/>
              <a:t>Klik for at indsætte kilde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>
          <a:xfrm>
            <a:off x="9095848" y="6274800"/>
            <a:ext cx="2682851" cy="158400"/>
          </a:xfrm>
        </p:spPr>
        <p:txBody>
          <a:bodyPr/>
          <a:lstStyle/>
          <a:p>
            <a:fld id="{DA57B003-AB3C-46D6-809B-3EB22D7B8B5C}" type="datetime2">
              <a:rPr lang="da-DK" smtClean="0"/>
              <a:t>14. juni 2019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>
          <a:xfrm>
            <a:off x="9095848" y="6426000"/>
            <a:ext cx="2682851" cy="180000"/>
          </a:xfrm>
        </p:spPr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5" name="Tekstboks 14"/>
          <p:cNvSpPr txBox="1"/>
          <p:nvPr userDrawn="1"/>
        </p:nvSpPr>
        <p:spPr>
          <a:xfrm>
            <a:off x="12335088" y="5790396"/>
            <a:ext cx="2447681" cy="26041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da-DK" sz="900" b="1" i="0" u="none" strike="noStrike" kern="1200" baseline="0" noProof="1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Valgfrit at vælge note og kilde:</a:t>
            </a:r>
          </a:p>
        </p:txBody>
      </p:sp>
      <p:sp>
        <p:nvSpPr>
          <p:cNvPr id="16" name="Pladsholder til indhold 2"/>
          <p:cNvSpPr>
            <a:spLocks noGrp="1"/>
          </p:cNvSpPr>
          <p:nvPr>
            <p:ph sz="quarter" idx="20" hasCustomPrompt="1"/>
          </p:nvPr>
        </p:nvSpPr>
        <p:spPr>
          <a:xfrm>
            <a:off x="6186309" y="1354138"/>
            <a:ext cx="5580000" cy="4320000"/>
          </a:xfrm>
        </p:spPr>
        <p:txBody>
          <a:bodyPr tIns="72000" rIns="1080000"/>
          <a:lstStyle>
            <a:lvl1pPr>
              <a:defRPr/>
            </a:lvl1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17" name="Pladsholder til tekst 3"/>
          <p:cNvSpPr>
            <a:spLocks noGrp="1"/>
          </p:cNvSpPr>
          <p:nvPr>
            <p:ph type="body" sz="quarter" idx="21" hasCustomPrompt="1"/>
          </p:nvPr>
        </p:nvSpPr>
        <p:spPr>
          <a:xfrm>
            <a:off x="424800" y="5749200"/>
            <a:ext cx="5580000" cy="124212"/>
          </a:xfrm>
        </p:spPr>
        <p:txBody>
          <a:bodyPr tIns="0" rIns="0"/>
          <a:lstStyle>
            <a:lvl1pPr algn="r">
              <a:lnSpc>
                <a:spcPct val="100000"/>
              </a:lnSpc>
              <a:spcBef>
                <a:spcPts val="0"/>
              </a:spcBef>
              <a:defRPr sz="800"/>
            </a:lvl1pPr>
          </a:lstStyle>
          <a:p>
            <a:pPr lvl="0"/>
            <a:r>
              <a:rPr lang="da-DK" dirty="0" smtClean="0"/>
              <a:t>Klik for at indsætte note</a:t>
            </a:r>
          </a:p>
        </p:txBody>
      </p:sp>
      <p:sp>
        <p:nvSpPr>
          <p:cNvPr id="18" name="Pladsholder til tekst 4"/>
          <p:cNvSpPr>
            <a:spLocks noGrp="1"/>
          </p:cNvSpPr>
          <p:nvPr>
            <p:ph type="body" sz="quarter" idx="22" hasCustomPrompt="1"/>
          </p:nvPr>
        </p:nvSpPr>
        <p:spPr>
          <a:xfrm>
            <a:off x="424800" y="5876352"/>
            <a:ext cx="5580000" cy="133262"/>
          </a:xfrm>
        </p:spPr>
        <p:txBody>
          <a:bodyPr tIns="0" rIns="0"/>
          <a:lstStyle>
            <a:lvl1pPr algn="r">
              <a:lnSpc>
                <a:spcPct val="100000"/>
              </a:lnSpc>
              <a:spcBef>
                <a:spcPts val="0"/>
              </a:spcBef>
              <a:defRPr sz="800"/>
            </a:lvl1pPr>
          </a:lstStyle>
          <a:p>
            <a:pPr lvl="0"/>
            <a:r>
              <a:rPr lang="da-DK" dirty="0" smtClean="0"/>
              <a:t>Klik for at indsætte kilde</a:t>
            </a:r>
          </a:p>
        </p:txBody>
      </p:sp>
      <p:grpSp>
        <p:nvGrpSpPr>
          <p:cNvPr id="24" name="Gruppe 23"/>
          <p:cNvGrpSpPr/>
          <p:nvPr userDrawn="1"/>
        </p:nvGrpSpPr>
        <p:grpSpPr>
          <a:xfrm>
            <a:off x="-1620688" y="1354138"/>
            <a:ext cx="1475960" cy="2434902"/>
            <a:chOff x="-1620688" y="1354138"/>
            <a:chExt cx="1475960" cy="2434902"/>
          </a:xfrm>
        </p:grpSpPr>
        <p:sp>
          <p:nvSpPr>
            <p:cNvPr id="25" name="Tekstboks 24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 smtClean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26" name="Gruppe 25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7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" name="Afrundet rektangel 27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 smtClean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071127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til fig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 smtClean="0"/>
              <a:t>Klik for at indsætte overskrift i en eller to linjer</a:t>
            </a:r>
            <a:endParaRPr lang="da-DK" dirty="0"/>
          </a:p>
        </p:txBody>
      </p:sp>
      <p:sp>
        <p:nvSpPr>
          <p:cNvPr id="10" name="Pladsholder til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424799" y="1352550"/>
            <a:ext cx="11340000" cy="360000"/>
          </a:xfrm>
        </p:spPr>
        <p:txBody>
          <a:bodyPr tIns="0" rIns="0"/>
          <a:lstStyle>
            <a:lvl1pPr>
              <a:spcBef>
                <a:spcPts val="0"/>
              </a:spcBef>
              <a:defRPr sz="1400" b="1"/>
            </a:lvl1pPr>
          </a:lstStyle>
          <a:p>
            <a:pPr lvl="0"/>
            <a:r>
              <a:rPr lang="da-DK" dirty="0" smtClean="0"/>
              <a:t>Klik for at indsætte figurtitel i en linje</a:t>
            </a:r>
            <a:endParaRPr lang="da-DK" dirty="0"/>
          </a:p>
        </p:txBody>
      </p:sp>
      <p:sp>
        <p:nvSpPr>
          <p:cNvPr id="7" name="Pladsholder til indhold 3"/>
          <p:cNvSpPr>
            <a:spLocks noGrp="1"/>
          </p:cNvSpPr>
          <p:nvPr>
            <p:ph sz="quarter" idx="13" hasCustomPrompt="1"/>
          </p:nvPr>
        </p:nvSpPr>
        <p:spPr>
          <a:xfrm>
            <a:off x="424799" y="1713600"/>
            <a:ext cx="11340000" cy="3960000"/>
          </a:xfrm>
        </p:spPr>
        <p:txBody>
          <a:bodyPr tIns="72000" rIns="2160000"/>
          <a:lstStyle>
            <a:lvl1pPr>
              <a:defRPr/>
            </a:lvl1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8" name="Pladsholder til tekst 4"/>
          <p:cNvSpPr>
            <a:spLocks noGrp="1"/>
          </p:cNvSpPr>
          <p:nvPr>
            <p:ph type="body" sz="quarter" idx="18" hasCustomPrompt="1"/>
          </p:nvPr>
        </p:nvSpPr>
        <p:spPr>
          <a:xfrm>
            <a:off x="424800" y="5749200"/>
            <a:ext cx="11340000" cy="124212"/>
          </a:xfrm>
        </p:spPr>
        <p:txBody>
          <a:bodyPr tIns="0" rIns="0"/>
          <a:lstStyle>
            <a:lvl1pPr algn="r">
              <a:lnSpc>
                <a:spcPct val="100000"/>
              </a:lnSpc>
              <a:spcBef>
                <a:spcPts val="0"/>
              </a:spcBef>
              <a:defRPr sz="800"/>
            </a:lvl1pPr>
          </a:lstStyle>
          <a:p>
            <a:pPr lvl="0"/>
            <a:r>
              <a:rPr lang="da-DK" dirty="0" smtClean="0"/>
              <a:t>Klik for at indsætte note</a:t>
            </a:r>
          </a:p>
        </p:txBody>
      </p:sp>
      <p:sp>
        <p:nvSpPr>
          <p:cNvPr id="9" name="Pladsholder til tekst 5"/>
          <p:cNvSpPr>
            <a:spLocks noGrp="1"/>
          </p:cNvSpPr>
          <p:nvPr>
            <p:ph type="body" sz="quarter" idx="19" hasCustomPrompt="1"/>
          </p:nvPr>
        </p:nvSpPr>
        <p:spPr>
          <a:xfrm>
            <a:off x="424800" y="5876352"/>
            <a:ext cx="11340000" cy="133262"/>
          </a:xfrm>
        </p:spPr>
        <p:txBody>
          <a:bodyPr tIns="0" rIns="0"/>
          <a:lstStyle>
            <a:lvl1pPr algn="r">
              <a:lnSpc>
                <a:spcPct val="100000"/>
              </a:lnSpc>
              <a:spcBef>
                <a:spcPts val="0"/>
              </a:spcBef>
              <a:defRPr sz="800"/>
            </a:lvl1pPr>
          </a:lstStyle>
          <a:p>
            <a:pPr lvl="0"/>
            <a:r>
              <a:rPr lang="da-DK" dirty="0" smtClean="0"/>
              <a:t>Klik for at indsætte kilde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B63B2-1C6C-45CC-AEFC-21ED815AA437}" type="datetime2">
              <a:rPr lang="da-DK" smtClean="0"/>
              <a:t>14. juni 2019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grpSp>
        <p:nvGrpSpPr>
          <p:cNvPr id="21" name="Gruppe 20"/>
          <p:cNvGrpSpPr/>
          <p:nvPr userDrawn="1"/>
        </p:nvGrpSpPr>
        <p:grpSpPr>
          <a:xfrm>
            <a:off x="-1620688" y="1354138"/>
            <a:ext cx="1475960" cy="2434902"/>
            <a:chOff x="-1620688" y="1354138"/>
            <a:chExt cx="1475960" cy="2434902"/>
          </a:xfrm>
        </p:grpSpPr>
        <p:sp>
          <p:nvSpPr>
            <p:cNvPr id="22" name="Tekstboks 21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 smtClean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23" name="Gruppe 22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4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" name="Afrundet rektangel 24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 smtClean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42497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på verdenbag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Verden" descr="verdens-kort_2012_0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800" y="1288800"/>
            <a:ext cx="9140825" cy="5573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 smtClean="0"/>
              <a:t>Klik for at indsætte overskrift i en eller to linjer</a:t>
            </a:r>
            <a:endParaRPr lang="da-DK" dirty="0"/>
          </a:p>
        </p:txBody>
      </p:sp>
      <p:sp>
        <p:nvSpPr>
          <p:cNvPr id="7" name="Pladsholder til indhold 2"/>
          <p:cNvSpPr>
            <a:spLocks noGrp="1"/>
          </p:cNvSpPr>
          <p:nvPr>
            <p:ph sz="quarter" idx="13" hasCustomPrompt="1"/>
          </p:nvPr>
        </p:nvSpPr>
        <p:spPr>
          <a:xfrm>
            <a:off x="424799" y="1354138"/>
            <a:ext cx="11340000" cy="4645025"/>
          </a:xfrm>
        </p:spPr>
        <p:txBody>
          <a:bodyPr tIns="72000" rIns="2160000"/>
          <a:lstStyle>
            <a:lvl1pPr>
              <a:defRPr/>
            </a:lvl1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DAC83-EA57-4732-9584-7B5E4AA9D539}" type="datetime2">
              <a:rPr lang="da-DK" smtClean="0"/>
              <a:t>14. juni 2019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grpSp>
        <p:nvGrpSpPr>
          <p:cNvPr id="20" name="Gruppe 19"/>
          <p:cNvGrpSpPr/>
          <p:nvPr userDrawn="1"/>
        </p:nvGrpSpPr>
        <p:grpSpPr>
          <a:xfrm>
            <a:off x="-1620688" y="1354138"/>
            <a:ext cx="1475960" cy="2434902"/>
            <a:chOff x="-1620688" y="1354138"/>
            <a:chExt cx="1475960" cy="2434902"/>
          </a:xfrm>
        </p:grpSpPr>
        <p:sp>
          <p:nvSpPr>
            <p:cNvPr id="21" name="Tekstboks 20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 smtClean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22" name="Gruppe 21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3" name="Picture 2"/>
              <p:cNvPicPr>
                <a:picLocks noChangeAspect="1" noChangeArrowheads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" name="Afrundet rektangel 23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 smtClean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815266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 smtClean="0"/>
              <a:t>Klik for at indsætte overskrift i en eller to linjer</a:t>
            </a:r>
            <a:endParaRPr lang="da-DK" dirty="0"/>
          </a:p>
        </p:txBody>
      </p:sp>
      <p:sp>
        <p:nvSpPr>
          <p:cNvPr id="8" name="Pladsholder til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424799" y="1354138"/>
            <a:ext cx="5580000" cy="4645025"/>
          </a:xfrm>
        </p:spPr>
        <p:txBody>
          <a:bodyPr rIns="0"/>
          <a:lstStyle>
            <a:lvl1pPr>
              <a:defRPr/>
            </a:lvl1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10" name="Pladsholder til tekst 3"/>
          <p:cNvSpPr>
            <a:spLocks noGrp="1"/>
          </p:cNvSpPr>
          <p:nvPr>
            <p:ph type="body" sz="quarter" idx="14" hasCustomPrompt="1"/>
          </p:nvPr>
        </p:nvSpPr>
        <p:spPr>
          <a:xfrm>
            <a:off x="6177600" y="1353601"/>
            <a:ext cx="5580000" cy="4645025"/>
          </a:xfrm>
        </p:spPr>
        <p:txBody>
          <a:bodyPr rIns="0"/>
          <a:lstStyle>
            <a:lvl1pPr>
              <a:defRPr/>
            </a:lvl1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81769-9066-4C1B-AB34-5A51C8626BF2}" type="datetime2">
              <a:rPr lang="da-DK" smtClean="0"/>
              <a:t>14. juni 2019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grpSp>
        <p:nvGrpSpPr>
          <p:cNvPr id="20" name="Gruppe 19"/>
          <p:cNvGrpSpPr/>
          <p:nvPr userDrawn="1"/>
        </p:nvGrpSpPr>
        <p:grpSpPr>
          <a:xfrm>
            <a:off x="-1620688" y="1354138"/>
            <a:ext cx="1475960" cy="2434902"/>
            <a:chOff x="-1620688" y="1354138"/>
            <a:chExt cx="1475960" cy="2434902"/>
          </a:xfrm>
        </p:grpSpPr>
        <p:sp>
          <p:nvSpPr>
            <p:cNvPr id="21" name="Tekstboks 20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 smtClean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22" name="Gruppe 21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3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" name="Afrundet rektangel 23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 smtClean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798852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 smtClean="0"/>
              <a:t>Klik for at indsætte overskrift i en eller to linjer</a:t>
            </a:r>
            <a:endParaRPr lang="da-DK" dirty="0"/>
          </a:p>
        </p:txBody>
      </p:sp>
      <p:sp>
        <p:nvSpPr>
          <p:cNvPr id="8" name="Pladsholder til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424799" y="1354138"/>
            <a:ext cx="5580000" cy="4645025"/>
          </a:xfrm>
        </p:spPr>
        <p:txBody>
          <a:bodyPr rIns="0"/>
          <a:lstStyle>
            <a:lvl1pPr>
              <a:defRPr/>
            </a:lvl1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11" name="Pladsholder til billede 3"/>
          <p:cNvSpPr>
            <a:spLocks noGrp="1"/>
          </p:cNvSpPr>
          <p:nvPr>
            <p:ph type="pic" sz="quarter" idx="14" hasCustomPrompt="1"/>
          </p:nvPr>
        </p:nvSpPr>
        <p:spPr>
          <a:xfrm>
            <a:off x="6177600" y="1352550"/>
            <a:ext cx="5580000" cy="4644000"/>
          </a:xfrm>
        </p:spPr>
        <p:txBody>
          <a:bodyPr tIns="432000" rIns="0" anchor="ctr" anchorCtr="0"/>
          <a:lstStyle>
            <a:lvl1pPr algn="ctr">
              <a:defRPr sz="1400">
                <a:solidFill>
                  <a:schemeClr val="accent2"/>
                </a:solidFill>
              </a:defRPr>
            </a:lvl1pPr>
          </a:lstStyle>
          <a:p>
            <a:r>
              <a:rPr lang="da-DK" dirty="0" smtClean="0"/>
              <a:t>Klik på ikon for at indsætte billede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0BE88-4AA5-45EC-A035-9801754F907F}" type="datetime2">
              <a:rPr lang="da-DK" smtClean="0"/>
              <a:t>14. juni 2019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5" name="Tekstboks 14"/>
          <p:cNvSpPr txBox="1"/>
          <p:nvPr userDrawn="1"/>
        </p:nvSpPr>
        <p:spPr>
          <a:xfrm>
            <a:off x="12335087" y="0"/>
            <a:ext cx="1969031" cy="119675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da-DK" sz="900" b="1" dirty="0" smtClean="0">
                <a:solidFill>
                  <a:schemeClr val="bg1">
                    <a:lumMod val="50000"/>
                  </a:schemeClr>
                </a:solidFill>
              </a:rPr>
              <a:t>Udskifte billeder:</a:t>
            </a:r>
          </a:p>
          <a:p>
            <a:pPr algn="l"/>
            <a:r>
              <a:rPr lang="da-DK" sz="900" b="0" dirty="0" smtClean="0">
                <a:solidFill>
                  <a:schemeClr val="bg1">
                    <a:lumMod val="50000"/>
                  </a:schemeClr>
                </a:solidFill>
              </a:rPr>
              <a:t>Der er frit valg mellem 16 billeder. Se slides med flere billeder.</a:t>
            </a:r>
          </a:p>
          <a:p>
            <a:pPr algn="l"/>
            <a:endParaRPr lang="da-DK" sz="900" b="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da-DK" sz="900" b="1" dirty="0" smtClean="0">
                <a:solidFill>
                  <a:schemeClr val="bg1">
                    <a:lumMod val="50000"/>
                  </a:schemeClr>
                </a:solidFill>
              </a:rPr>
              <a:t>Valg af layout:</a:t>
            </a:r>
          </a:p>
          <a:p>
            <a:pPr algn="l"/>
            <a:r>
              <a:rPr lang="da-DK" sz="900" b="0" dirty="0" smtClean="0">
                <a:solidFill>
                  <a:schemeClr val="bg1">
                    <a:lumMod val="50000"/>
                  </a:schemeClr>
                </a:solidFill>
              </a:rPr>
              <a:t>Billeder kan stå til højre og venstre. Der kan også være 2 billeder ved siden af hinanden.</a:t>
            </a:r>
          </a:p>
          <a:p>
            <a:pPr algn="l"/>
            <a:endParaRPr lang="da-DK" sz="900" b="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1" name="Gruppe 30"/>
          <p:cNvGrpSpPr/>
          <p:nvPr userDrawn="1"/>
        </p:nvGrpSpPr>
        <p:grpSpPr>
          <a:xfrm>
            <a:off x="-1620688" y="1354138"/>
            <a:ext cx="1475960" cy="2434902"/>
            <a:chOff x="-1620688" y="1354138"/>
            <a:chExt cx="1475960" cy="2434902"/>
          </a:xfrm>
        </p:grpSpPr>
        <p:sp>
          <p:nvSpPr>
            <p:cNvPr id="32" name="Tekstboks 31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 smtClean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33" name="Gruppe 32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34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5" name="Afrundet rektangel 34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 smtClean="0"/>
              </a:p>
            </p:txBody>
          </p:sp>
        </p:grpSp>
      </p:grpSp>
      <p:grpSp>
        <p:nvGrpSpPr>
          <p:cNvPr id="37" name="Gruppe 36"/>
          <p:cNvGrpSpPr/>
          <p:nvPr userDrawn="1"/>
        </p:nvGrpSpPr>
        <p:grpSpPr>
          <a:xfrm>
            <a:off x="12330866" y="2570400"/>
            <a:ext cx="1836000" cy="2154744"/>
            <a:chOff x="9252520" y="2570400"/>
            <a:chExt cx="1836000" cy="2154744"/>
          </a:xfrm>
        </p:grpSpPr>
        <p:sp>
          <p:nvSpPr>
            <p:cNvPr id="38" name="Tekstboks 37"/>
            <p:cNvSpPr txBox="1"/>
            <p:nvPr userDrawn="1"/>
          </p:nvSpPr>
          <p:spPr>
            <a:xfrm>
              <a:off x="9252520" y="2570400"/>
              <a:ext cx="1836000" cy="186671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Indsæt billede</a:t>
              </a:r>
            </a:p>
            <a:p>
              <a:pPr algn="l"/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1. </a:t>
              </a:r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Klik på det lille billede-indsættelsesikon i midten</a:t>
              </a:r>
            </a:p>
            <a:p>
              <a:pPr algn="l"/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af pladsholderen</a:t>
              </a:r>
            </a:p>
            <a:p>
              <a:pPr algn="l"/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2. </a:t>
              </a:r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Indsæt det ønskede billede</a:t>
              </a:r>
            </a:p>
            <a:p>
              <a:pPr algn="l"/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3. </a:t>
              </a:r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Klik</a:t>
              </a:r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Beskær </a:t>
              </a:r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for at ændre</a:t>
              </a:r>
            </a:p>
            <a:p>
              <a:pPr algn="l"/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billedets fokus/størrelse</a:t>
              </a:r>
            </a:p>
            <a:p>
              <a:pPr algn="l"/>
              <a:endParaRPr lang="da-DK" sz="900" b="1" i="0" u="none" strike="noStrike" kern="1200" baseline="0" noProof="1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endParaRPr>
            </a:p>
            <a:p>
              <a:pPr algn="l"/>
              <a:endParaRPr lang="da-DK" sz="900" b="1" i="0" u="none" strike="noStrike" kern="1200" baseline="0" noProof="1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endParaRPr>
            </a:p>
            <a:p>
              <a:pPr algn="l"/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4. </a:t>
              </a:r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Ønsker du at skalere billedet, så hold </a:t>
              </a:r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SHIFT</a:t>
              </a:r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-knappen nede, mens der trækkes i billedets hjørner</a:t>
              </a:r>
            </a:p>
            <a:p>
              <a:pPr algn="l"/>
              <a:endParaRPr lang="da-DK" sz="900" b="1" i="0" u="none" strike="noStrike" kern="1200" baseline="0" noProof="1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endParaRPr>
            </a:p>
            <a:p>
              <a:pPr algn="l"/>
              <a:endParaRPr lang="da-DK" sz="900" b="1" i="0" u="none" strike="noStrike" kern="1200" baseline="0" noProof="1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39" name="Picture 2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65574" y="3552224"/>
              <a:ext cx="251185" cy="230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0" name="Gruppe 39"/>
            <p:cNvGrpSpPr/>
            <p:nvPr userDrawn="1"/>
          </p:nvGrpSpPr>
          <p:grpSpPr>
            <a:xfrm>
              <a:off x="9258729" y="4402493"/>
              <a:ext cx="291716" cy="322651"/>
              <a:chOff x="9218790" y="4378700"/>
              <a:chExt cx="343634" cy="380074"/>
            </a:xfrm>
          </p:grpSpPr>
          <p:pic>
            <p:nvPicPr>
              <p:cNvPr id="41" name="Picture 3"/>
              <p:cNvPicPr>
                <a:picLocks noChangeAspect="1" noChangeArrowheads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4924" y="4417462"/>
                <a:ext cx="317500" cy="3413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2" name="Afrundet rektangel 41"/>
              <p:cNvSpPr/>
              <p:nvPr userDrawn="1"/>
            </p:nvSpPr>
            <p:spPr>
              <a:xfrm>
                <a:off x="9218790" y="4378700"/>
                <a:ext cx="227291" cy="182221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 smtClean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937469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og teks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 smtClean="0"/>
              <a:t>Klik for at indsætte overskrift i en eller to linjer</a:t>
            </a:r>
            <a:endParaRPr lang="da-DK" dirty="0"/>
          </a:p>
        </p:txBody>
      </p:sp>
      <p:sp>
        <p:nvSpPr>
          <p:cNvPr id="9" name="Pladsholder til billede 2"/>
          <p:cNvSpPr>
            <a:spLocks noGrp="1"/>
          </p:cNvSpPr>
          <p:nvPr>
            <p:ph type="pic" sz="quarter" idx="13" hasCustomPrompt="1"/>
          </p:nvPr>
        </p:nvSpPr>
        <p:spPr>
          <a:xfrm>
            <a:off x="424799" y="1352550"/>
            <a:ext cx="5580000" cy="4644000"/>
          </a:xfrm>
        </p:spPr>
        <p:txBody>
          <a:bodyPr tIns="432000" rIns="0" anchor="ctr" anchorCtr="0"/>
          <a:lstStyle>
            <a:lvl1pPr algn="ctr">
              <a:defRPr sz="1400">
                <a:solidFill>
                  <a:schemeClr val="accent2"/>
                </a:solidFill>
              </a:defRPr>
            </a:lvl1pPr>
          </a:lstStyle>
          <a:p>
            <a:r>
              <a:rPr lang="da-DK" dirty="0" smtClean="0"/>
              <a:t>Klik på ikon for at indsætte billede</a:t>
            </a:r>
            <a:endParaRPr lang="da-DK" dirty="0"/>
          </a:p>
        </p:txBody>
      </p:sp>
      <p:sp>
        <p:nvSpPr>
          <p:cNvPr id="10" name="Pladsholder til tekst 3"/>
          <p:cNvSpPr>
            <a:spLocks noGrp="1"/>
          </p:cNvSpPr>
          <p:nvPr>
            <p:ph type="body" sz="quarter" idx="14" hasCustomPrompt="1"/>
          </p:nvPr>
        </p:nvSpPr>
        <p:spPr>
          <a:xfrm>
            <a:off x="6177600" y="1353601"/>
            <a:ext cx="5580000" cy="4645025"/>
          </a:xfrm>
        </p:spPr>
        <p:txBody>
          <a:bodyPr rIns="0"/>
          <a:lstStyle>
            <a:lvl1pPr>
              <a:defRPr/>
            </a:lvl1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4A7AC-1663-44C9-9E23-D275FDDBA743}" type="datetime2">
              <a:rPr lang="da-DK" smtClean="0"/>
              <a:t>14. juni 2019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34" name="Tekstboks 33"/>
          <p:cNvSpPr txBox="1"/>
          <p:nvPr userDrawn="1"/>
        </p:nvSpPr>
        <p:spPr>
          <a:xfrm>
            <a:off x="-2079020" y="0"/>
            <a:ext cx="1899305" cy="119675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900" b="1" dirty="0" smtClean="0">
                <a:solidFill>
                  <a:schemeClr val="bg1">
                    <a:lumMod val="50000"/>
                  </a:schemeClr>
                </a:solidFill>
              </a:rPr>
              <a:t>Udskifte billeder:</a:t>
            </a:r>
          </a:p>
          <a:p>
            <a:pPr algn="r"/>
            <a:r>
              <a:rPr lang="da-DK" sz="900" b="0" dirty="0" smtClean="0">
                <a:solidFill>
                  <a:schemeClr val="bg1">
                    <a:lumMod val="50000"/>
                  </a:schemeClr>
                </a:solidFill>
              </a:rPr>
              <a:t>Der er frit valg mellem 16 billeder. Se slides med flere billeder.</a:t>
            </a:r>
          </a:p>
          <a:p>
            <a:pPr algn="r"/>
            <a:endParaRPr lang="da-DK" sz="900" b="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r"/>
            <a:r>
              <a:rPr lang="da-DK" sz="900" b="1" dirty="0" smtClean="0">
                <a:solidFill>
                  <a:schemeClr val="bg1">
                    <a:lumMod val="50000"/>
                  </a:schemeClr>
                </a:solidFill>
              </a:rPr>
              <a:t>Valg af layout:</a:t>
            </a:r>
          </a:p>
          <a:p>
            <a:pPr algn="r"/>
            <a:r>
              <a:rPr lang="da-DK" sz="900" b="0" dirty="0" smtClean="0">
                <a:solidFill>
                  <a:schemeClr val="bg1">
                    <a:lumMod val="50000"/>
                  </a:schemeClr>
                </a:solidFill>
              </a:rPr>
              <a:t>Billeder kan stå til højre og venstre. Der kan også være 2 billeder ved siden af hinanden.</a:t>
            </a:r>
          </a:p>
          <a:p>
            <a:pPr algn="r"/>
            <a:endParaRPr lang="da-DK" sz="900" b="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5" name="Gruppe 34"/>
          <p:cNvGrpSpPr/>
          <p:nvPr userDrawn="1"/>
        </p:nvGrpSpPr>
        <p:grpSpPr>
          <a:xfrm>
            <a:off x="-2079020" y="2570400"/>
            <a:ext cx="1836000" cy="2154744"/>
            <a:chOff x="9252520" y="2570400"/>
            <a:chExt cx="1836000" cy="2154744"/>
          </a:xfrm>
        </p:grpSpPr>
        <p:sp>
          <p:nvSpPr>
            <p:cNvPr id="36" name="Tekstboks 35"/>
            <p:cNvSpPr txBox="1"/>
            <p:nvPr userDrawn="1"/>
          </p:nvSpPr>
          <p:spPr>
            <a:xfrm>
              <a:off x="9252520" y="2570400"/>
              <a:ext cx="1836000" cy="186671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Indsæt billede</a:t>
              </a:r>
            </a:p>
            <a:p>
              <a:pPr algn="r"/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1. </a:t>
              </a:r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Klik på det lille billede-indsættelsesikon i midten</a:t>
              </a:r>
            </a:p>
            <a:p>
              <a:pPr algn="r"/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af pladsholderen</a:t>
              </a:r>
            </a:p>
            <a:p>
              <a:pPr algn="r"/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2. </a:t>
              </a:r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Indsæt det ønskede billede</a:t>
              </a:r>
            </a:p>
            <a:p>
              <a:pPr algn="r"/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3. </a:t>
              </a:r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Klik</a:t>
              </a:r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Beskær </a:t>
              </a:r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for at ændre</a:t>
              </a:r>
            </a:p>
            <a:p>
              <a:pPr algn="r"/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billedets fokus/størrelse</a:t>
              </a:r>
            </a:p>
            <a:p>
              <a:pPr algn="r"/>
              <a:endParaRPr lang="da-DK" sz="900" b="1" i="0" u="none" strike="noStrike" kern="1200" baseline="0" noProof="1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endParaRPr>
            </a:p>
            <a:p>
              <a:pPr algn="r"/>
              <a:endParaRPr lang="da-DK" sz="900" b="1" i="0" u="none" strike="noStrike" kern="1200" baseline="0" noProof="1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endParaRPr>
            </a:p>
            <a:p>
              <a:pPr algn="r"/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4. </a:t>
              </a:r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Ønsker du at skalere billedet, så hold </a:t>
              </a:r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SHIFT</a:t>
              </a:r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-knappen nede, mens der trækkes i billedets hjørner</a:t>
              </a:r>
            </a:p>
            <a:p>
              <a:pPr algn="r"/>
              <a:endParaRPr lang="da-DK" sz="900" b="1" i="0" u="none" strike="noStrike" kern="1200" baseline="0" noProof="1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endParaRPr>
            </a:p>
            <a:p>
              <a:pPr algn="r"/>
              <a:endParaRPr lang="da-DK" sz="900" b="1" i="0" u="none" strike="noStrike" kern="1200" baseline="0" noProof="1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37" name="Picture 2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27537" y="3552224"/>
              <a:ext cx="251185" cy="230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8" name="Gruppe 37"/>
            <p:cNvGrpSpPr/>
            <p:nvPr userDrawn="1"/>
          </p:nvGrpSpPr>
          <p:grpSpPr>
            <a:xfrm>
              <a:off x="10784755" y="4402493"/>
              <a:ext cx="291714" cy="322651"/>
              <a:chOff x="11016426" y="4378700"/>
              <a:chExt cx="343632" cy="380074"/>
            </a:xfrm>
          </p:grpSpPr>
          <p:pic>
            <p:nvPicPr>
              <p:cNvPr id="39" name="Picture 3"/>
              <p:cNvPicPr>
                <a:picLocks noChangeAspect="1" noChangeArrowheads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558" y="4417462"/>
                <a:ext cx="317500" cy="3413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0" name="Afrundet rektangel 39"/>
              <p:cNvSpPr/>
              <p:nvPr userDrawn="1"/>
            </p:nvSpPr>
            <p:spPr>
              <a:xfrm>
                <a:off x="11016426" y="4378700"/>
                <a:ext cx="227292" cy="182221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 smtClean="0"/>
              </a:p>
            </p:txBody>
          </p:sp>
        </p:grpSp>
      </p:grpSp>
      <p:grpSp>
        <p:nvGrpSpPr>
          <p:cNvPr id="46" name="Gruppe 45"/>
          <p:cNvGrpSpPr/>
          <p:nvPr userDrawn="1"/>
        </p:nvGrpSpPr>
        <p:grpSpPr>
          <a:xfrm>
            <a:off x="12335087" y="1354138"/>
            <a:ext cx="1475960" cy="2434902"/>
            <a:chOff x="-1620688" y="1354138"/>
            <a:chExt cx="1475960" cy="2434902"/>
          </a:xfrm>
        </p:grpSpPr>
        <p:sp>
          <p:nvSpPr>
            <p:cNvPr id="47" name="Tekstboks 46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l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l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l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 smtClean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l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l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l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l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l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48" name="Gruppe 47"/>
            <p:cNvGrpSpPr/>
            <p:nvPr userDrawn="1"/>
          </p:nvGrpSpPr>
          <p:grpSpPr>
            <a:xfrm>
              <a:off x="-1620688" y="3048030"/>
              <a:ext cx="358775" cy="236537"/>
              <a:chOff x="-1620688" y="3171825"/>
              <a:chExt cx="358775" cy="236537"/>
            </a:xfrm>
          </p:grpSpPr>
          <p:pic>
            <p:nvPicPr>
              <p:cNvPr id="49" name="Picture 2"/>
              <p:cNvPicPr>
                <a:picLocks noChangeAspect="1" noChangeArrowheads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620688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0" name="Afrundet rektangel 49"/>
              <p:cNvSpPr/>
              <p:nvPr userDrawn="1"/>
            </p:nvSpPr>
            <p:spPr>
              <a:xfrm>
                <a:off x="-1620688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 smtClean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0863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le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 smtClean="0"/>
              <a:t>Klik for at indsætte overskrift i en eller to linjer</a:t>
            </a:r>
            <a:endParaRPr lang="da-DK" dirty="0"/>
          </a:p>
        </p:txBody>
      </p:sp>
      <p:sp>
        <p:nvSpPr>
          <p:cNvPr id="9" name="Pladsholder til billede 2"/>
          <p:cNvSpPr>
            <a:spLocks noGrp="1"/>
          </p:cNvSpPr>
          <p:nvPr>
            <p:ph type="pic" sz="quarter" idx="13" hasCustomPrompt="1"/>
          </p:nvPr>
        </p:nvSpPr>
        <p:spPr>
          <a:xfrm>
            <a:off x="424799" y="1352550"/>
            <a:ext cx="5580000" cy="4644000"/>
          </a:xfrm>
        </p:spPr>
        <p:txBody>
          <a:bodyPr tIns="432000" rIns="0" anchor="ctr" anchorCtr="0"/>
          <a:lstStyle>
            <a:lvl1pPr algn="ctr">
              <a:defRPr sz="1400">
                <a:solidFill>
                  <a:schemeClr val="accent2"/>
                </a:solidFill>
              </a:defRPr>
            </a:lvl1pPr>
          </a:lstStyle>
          <a:p>
            <a:r>
              <a:rPr lang="da-DK" dirty="0" smtClean="0"/>
              <a:t>Klik på ikon for at indsætte billede</a:t>
            </a:r>
            <a:endParaRPr lang="da-DK" dirty="0"/>
          </a:p>
        </p:txBody>
      </p:sp>
      <p:sp>
        <p:nvSpPr>
          <p:cNvPr id="8" name="Pladsholder til billede 3"/>
          <p:cNvSpPr>
            <a:spLocks noGrp="1"/>
          </p:cNvSpPr>
          <p:nvPr>
            <p:ph type="pic" sz="quarter" idx="14" hasCustomPrompt="1"/>
          </p:nvPr>
        </p:nvSpPr>
        <p:spPr>
          <a:xfrm>
            <a:off x="6177600" y="1352550"/>
            <a:ext cx="5580000" cy="4644000"/>
          </a:xfrm>
        </p:spPr>
        <p:txBody>
          <a:bodyPr tIns="432000" rIns="0" anchor="ctr" anchorCtr="0"/>
          <a:lstStyle>
            <a:lvl1pPr algn="ctr">
              <a:defRPr sz="1400">
                <a:solidFill>
                  <a:schemeClr val="accent2"/>
                </a:solidFill>
              </a:defRPr>
            </a:lvl1pPr>
          </a:lstStyle>
          <a:p>
            <a:r>
              <a:rPr lang="da-DK" dirty="0" smtClean="0"/>
              <a:t>Klik på ikon for at indsætte billede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7F02-325E-4F58-84D2-2FF568AF2298}" type="datetime2">
              <a:rPr lang="da-DK" smtClean="0"/>
              <a:t>14. juni 2019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0" name="Tekstboks 9"/>
          <p:cNvSpPr txBox="1"/>
          <p:nvPr userDrawn="1"/>
        </p:nvSpPr>
        <p:spPr>
          <a:xfrm>
            <a:off x="-2079020" y="0"/>
            <a:ext cx="1899305" cy="119675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900" b="1" dirty="0" smtClean="0">
                <a:solidFill>
                  <a:schemeClr val="bg1">
                    <a:lumMod val="50000"/>
                  </a:schemeClr>
                </a:solidFill>
              </a:rPr>
              <a:t>Udskifte billeder:</a:t>
            </a:r>
          </a:p>
          <a:p>
            <a:pPr algn="r"/>
            <a:r>
              <a:rPr lang="da-DK" sz="900" b="0" dirty="0" smtClean="0">
                <a:solidFill>
                  <a:schemeClr val="bg1">
                    <a:lumMod val="50000"/>
                  </a:schemeClr>
                </a:solidFill>
              </a:rPr>
              <a:t>Der er frit valg mellem 16 billeder. Se slides med flere billeder.</a:t>
            </a:r>
          </a:p>
          <a:p>
            <a:pPr algn="r"/>
            <a:endParaRPr lang="da-DK" sz="900" b="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r"/>
            <a:r>
              <a:rPr lang="da-DK" sz="900" b="1" dirty="0" smtClean="0">
                <a:solidFill>
                  <a:schemeClr val="bg1">
                    <a:lumMod val="50000"/>
                  </a:schemeClr>
                </a:solidFill>
              </a:rPr>
              <a:t>Valg af layout:</a:t>
            </a:r>
          </a:p>
          <a:p>
            <a:pPr algn="r"/>
            <a:r>
              <a:rPr lang="da-DK" sz="900" b="0" dirty="0" smtClean="0">
                <a:solidFill>
                  <a:schemeClr val="bg1">
                    <a:lumMod val="50000"/>
                  </a:schemeClr>
                </a:solidFill>
              </a:rPr>
              <a:t>Billeder kan stå til højre og venstre. Der kan også være 2 billeder ved siden af hinanden.</a:t>
            </a:r>
          </a:p>
          <a:p>
            <a:pPr algn="r"/>
            <a:endParaRPr lang="da-DK" sz="900" b="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7" name="Gruppe 16"/>
          <p:cNvGrpSpPr/>
          <p:nvPr userDrawn="1"/>
        </p:nvGrpSpPr>
        <p:grpSpPr>
          <a:xfrm>
            <a:off x="-2079020" y="2570400"/>
            <a:ext cx="1836000" cy="2154744"/>
            <a:chOff x="9252520" y="2570400"/>
            <a:chExt cx="1836000" cy="2154744"/>
          </a:xfrm>
        </p:grpSpPr>
        <p:sp>
          <p:nvSpPr>
            <p:cNvPr id="18" name="Tekstboks 17"/>
            <p:cNvSpPr txBox="1"/>
            <p:nvPr userDrawn="1"/>
          </p:nvSpPr>
          <p:spPr>
            <a:xfrm>
              <a:off x="9252520" y="2570400"/>
              <a:ext cx="1836000" cy="186671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Indsæt billede</a:t>
              </a:r>
            </a:p>
            <a:p>
              <a:pPr algn="r"/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1. </a:t>
              </a:r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Klik på det lille billede-indsættelsesikon i midten</a:t>
              </a:r>
            </a:p>
            <a:p>
              <a:pPr algn="r"/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af pladsholderen</a:t>
              </a:r>
            </a:p>
            <a:p>
              <a:pPr algn="r"/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2. </a:t>
              </a:r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Indsæt det ønskede billede</a:t>
              </a:r>
            </a:p>
            <a:p>
              <a:pPr algn="r"/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3. </a:t>
              </a:r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Klik</a:t>
              </a:r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Beskær </a:t>
              </a:r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for at ændre</a:t>
              </a:r>
            </a:p>
            <a:p>
              <a:pPr algn="r"/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billedets fokus/størrelse</a:t>
              </a:r>
            </a:p>
            <a:p>
              <a:pPr algn="r"/>
              <a:endParaRPr lang="da-DK" sz="900" b="1" i="0" u="none" strike="noStrike" kern="1200" baseline="0" noProof="1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endParaRPr>
            </a:p>
            <a:p>
              <a:pPr algn="r"/>
              <a:endParaRPr lang="da-DK" sz="900" b="1" i="0" u="none" strike="noStrike" kern="1200" baseline="0" noProof="1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endParaRPr>
            </a:p>
            <a:p>
              <a:pPr algn="r"/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4. </a:t>
              </a:r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Ønsker du at skalere billedet, så hold </a:t>
              </a:r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SHIFT</a:t>
              </a:r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-knappen nede, mens der trækkes i billedets hjørner</a:t>
              </a:r>
            </a:p>
            <a:p>
              <a:pPr algn="r"/>
              <a:endParaRPr lang="da-DK" sz="900" b="1" i="0" u="none" strike="noStrike" kern="1200" baseline="0" noProof="1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endParaRPr>
            </a:p>
            <a:p>
              <a:pPr algn="r"/>
              <a:endParaRPr lang="da-DK" sz="900" b="1" i="0" u="none" strike="noStrike" kern="1200" baseline="0" noProof="1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19" name="Picture 2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27537" y="3552224"/>
              <a:ext cx="251185" cy="230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0" name="Gruppe 19"/>
            <p:cNvGrpSpPr/>
            <p:nvPr userDrawn="1"/>
          </p:nvGrpSpPr>
          <p:grpSpPr>
            <a:xfrm>
              <a:off x="10784755" y="4402493"/>
              <a:ext cx="291714" cy="322651"/>
              <a:chOff x="11016426" y="4378700"/>
              <a:chExt cx="343632" cy="380074"/>
            </a:xfrm>
          </p:grpSpPr>
          <p:pic>
            <p:nvPicPr>
              <p:cNvPr id="21" name="Picture 3"/>
              <p:cNvPicPr>
                <a:picLocks noChangeAspect="1" noChangeArrowheads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558" y="4417462"/>
                <a:ext cx="317500" cy="3413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2" name="Afrundet rektangel 21"/>
              <p:cNvSpPr/>
              <p:nvPr userDrawn="1"/>
            </p:nvSpPr>
            <p:spPr>
              <a:xfrm>
                <a:off x="11016426" y="4378700"/>
                <a:ext cx="227292" cy="182221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 smtClean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48727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lede til 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 smtClean="0"/>
              <a:t>Klik for at indsætte overskrift i en eller to linjer</a:t>
            </a:r>
            <a:endParaRPr lang="da-DK" dirty="0"/>
          </a:p>
        </p:txBody>
      </p:sp>
      <p:sp>
        <p:nvSpPr>
          <p:cNvPr id="8" name="Pladsholder til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424799" y="1354138"/>
            <a:ext cx="6660000" cy="4645025"/>
          </a:xfrm>
        </p:spPr>
        <p:txBody>
          <a:bodyPr rIns="0"/>
          <a:lstStyle>
            <a:lvl1pPr>
              <a:defRPr/>
            </a:lvl1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9" name="Pladsholder til billede 3"/>
          <p:cNvSpPr>
            <a:spLocks noGrp="1"/>
          </p:cNvSpPr>
          <p:nvPr>
            <p:ph type="pic" sz="quarter" idx="14" hasCustomPrompt="1"/>
          </p:nvPr>
        </p:nvSpPr>
        <p:spPr>
          <a:xfrm>
            <a:off x="7689600" y="1352550"/>
            <a:ext cx="4500000" cy="5505450"/>
          </a:xfrm>
        </p:spPr>
        <p:txBody>
          <a:bodyPr tIns="432000" rIns="0" anchor="ctr" anchorCtr="0"/>
          <a:lstStyle>
            <a:lvl1pPr algn="ctr">
              <a:defRPr sz="1400">
                <a:solidFill>
                  <a:schemeClr val="accent2"/>
                </a:solidFill>
              </a:defRPr>
            </a:lvl1pPr>
          </a:lstStyle>
          <a:p>
            <a:r>
              <a:rPr lang="da-DK" dirty="0" smtClean="0"/>
              <a:t>Klik på ikon for at indsætte billede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D7803-7617-407B-9AC2-311B4CA305AA}" type="datetime2">
              <a:rPr lang="da-DK" smtClean="0"/>
              <a:t>14. juni 2019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5" name="Tekstboks 14"/>
          <p:cNvSpPr txBox="1"/>
          <p:nvPr userDrawn="1"/>
        </p:nvSpPr>
        <p:spPr>
          <a:xfrm>
            <a:off x="12335087" y="0"/>
            <a:ext cx="1969031" cy="47667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da-DK" sz="900" b="1" dirty="0" smtClean="0">
                <a:solidFill>
                  <a:schemeClr val="bg1">
                    <a:lumMod val="50000"/>
                  </a:schemeClr>
                </a:solidFill>
              </a:rPr>
              <a:t>Udskifte billeder:</a:t>
            </a:r>
          </a:p>
          <a:p>
            <a:pPr algn="l"/>
            <a:r>
              <a:rPr lang="da-DK" sz="900" b="0" dirty="0" smtClean="0">
                <a:solidFill>
                  <a:schemeClr val="bg1">
                    <a:lumMod val="50000"/>
                  </a:schemeClr>
                </a:solidFill>
              </a:rPr>
              <a:t>Der er frit valg mellem 16 billeder. Se slides med flere billeder.</a:t>
            </a:r>
          </a:p>
        </p:txBody>
      </p:sp>
      <p:grpSp>
        <p:nvGrpSpPr>
          <p:cNvPr id="27" name="Gruppe 26"/>
          <p:cNvGrpSpPr/>
          <p:nvPr userDrawn="1"/>
        </p:nvGrpSpPr>
        <p:grpSpPr>
          <a:xfrm>
            <a:off x="-1620688" y="1354138"/>
            <a:ext cx="1475960" cy="2434902"/>
            <a:chOff x="-1620688" y="1354138"/>
            <a:chExt cx="1475960" cy="2434902"/>
          </a:xfrm>
        </p:grpSpPr>
        <p:sp>
          <p:nvSpPr>
            <p:cNvPr id="28" name="Tekstboks 27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 smtClean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29" name="Gruppe 28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30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1" name="Afrundet rektangel 30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 smtClean="0"/>
              </a:p>
            </p:txBody>
          </p:sp>
        </p:grpSp>
      </p:grpSp>
      <p:grpSp>
        <p:nvGrpSpPr>
          <p:cNvPr id="32" name="Gruppe 31"/>
          <p:cNvGrpSpPr/>
          <p:nvPr userDrawn="1"/>
        </p:nvGrpSpPr>
        <p:grpSpPr>
          <a:xfrm>
            <a:off x="12330866" y="2570400"/>
            <a:ext cx="1836000" cy="2154744"/>
            <a:chOff x="9252520" y="2570400"/>
            <a:chExt cx="1836000" cy="2154744"/>
          </a:xfrm>
        </p:grpSpPr>
        <p:sp>
          <p:nvSpPr>
            <p:cNvPr id="33" name="Tekstboks 32"/>
            <p:cNvSpPr txBox="1"/>
            <p:nvPr userDrawn="1"/>
          </p:nvSpPr>
          <p:spPr>
            <a:xfrm>
              <a:off x="9252520" y="2570400"/>
              <a:ext cx="1836000" cy="186671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Indsæt billede</a:t>
              </a:r>
            </a:p>
            <a:p>
              <a:pPr algn="l"/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1. </a:t>
              </a:r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Klik på det lille billede-indsættelsesikon i midten</a:t>
              </a:r>
            </a:p>
            <a:p>
              <a:pPr algn="l"/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af pladsholderen</a:t>
              </a:r>
            </a:p>
            <a:p>
              <a:pPr algn="l"/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2. </a:t>
              </a:r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Indsæt det ønskede billede</a:t>
              </a:r>
            </a:p>
            <a:p>
              <a:pPr algn="l"/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3. </a:t>
              </a:r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Klik</a:t>
              </a:r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Beskær </a:t>
              </a:r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for at ændre</a:t>
              </a:r>
            </a:p>
            <a:p>
              <a:pPr algn="l"/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billedets fokus/størrelse</a:t>
              </a:r>
            </a:p>
            <a:p>
              <a:pPr algn="l"/>
              <a:endParaRPr lang="da-DK" sz="900" b="1" i="0" u="none" strike="noStrike" kern="1200" baseline="0" noProof="1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endParaRPr>
            </a:p>
            <a:p>
              <a:pPr algn="l"/>
              <a:endParaRPr lang="da-DK" sz="900" b="1" i="0" u="none" strike="noStrike" kern="1200" baseline="0" noProof="1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endParaRPr>
            </a:p>
            <a:p>
              <a:pPr algn="l"/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4. </a:t>
              </a:r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Ønsker du at skalere billedet, så hold </a:t>
              </a:r>
              <a:r>
                <a:rPr lang="da-DK" sz="900" b="1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SHIFT</a:t>
              </a:r>
              <a:r>
                <a:rPr lang="da-DK" sz="900" b="0" i="0" u="none" strike="noStrike" kern="1200" baseline="0" noProof="1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-knappen nede, mens der trækkes i billedets hjørner</a:t>
              </a:r>
            </a:p>
            <a:p>
              <a:pPr algn="l"/>
              <a:endParaRPr lang="da-DK" sz="900" b="1" i="0" u="none" strike="noStrike" kern="1200" baseline="0" noProof="1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endParaRPr>
            </a:p>
            <a:p>
              <a:pPr algn="l"/>
              <a:endParaRPr lang="da-DK" sz="900" b="1" i="0" u="none" strike="noStrike" kern="1200" baseline="0" noProof="1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34" name="Picture 2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65574" y="3552224"/>
              <a:ext cx="251185" cy="230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5" name="Gruppe 34"/>
            <p:cNvGrpSpPr/>
            <p:nvPr userDrawn="1"/>
          </p:nvGrpSpPr>
          <p:grpSpPr>
            <a:xfrm>
              <a:off x="9258729" y="4402493"/>
              <a:ext cx="291716" cy="322651"/>
              <a:chOff x="9218790" y="4378700"/>
              <a:chExt cx="343634" cy="380074"/>
            </a:xfrm>
          </p:grpSpPr>
          <p:pic>
            <p:nvPicPr>
              <p:cNvPr id="36" name="Picture 3"/>
              <p:cNvPicPr>
                <a:picLocks noChangeAspect="1" noChangeArrowheads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4924" y="4417462"/>
                <a:ext cx="317500" cy="3413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37" name="Afrundet rektangel 36"/>
              <p:cNvSpPr/>
              <p:nvPr userDrawn="1"/>
            </p:nvSpPr>
            <p:spPr>
              <a:xfrm>
                <a:off x="9218790" y="4378700"/>
                <a:ext cx="227291" cy="182221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 smtClean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783392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eblad mø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ggrund"/>
          <p:cNvSpPr/>
          <p:nvPr userDrawn="1"/>
        </p:nvSpPr>
        <p:spPr bwMode="auto">
          <a:xfrm>
            <a:off x="0" y="0"/>
            <a:ext cx="12190413" cy="68580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22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+mn-lt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24800" y="1354138"/>
            <a:ext cx="11340000" cy="1357200"/>
          </a:xfrm>
        </p:spPr>
        <p:txBody>
          <a:bodyPr rIns="2880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 smtClean="0"/>
              <a:t>Klik for at indsætte overskrift i en, to eller tre linjer</a:t>
            </a:r>
            <a:endParaRPr lang="da-DK" dirty="0"/>
          </a:p>
        </p:txBody>
      </p:sp>
      <p:sp>
        <p:nvSpPr>
          <p:cNvPr id="3" name="Pladsholder til dato 2" hidden="1"/>
          <p:cNvSpPr>
            <a:spLocks noGrp="1"/>
          </p:cNvSpPr>
          <p:nvPr>
            <p:ph type="dt" sz="half" idx="10"/>
          </p:nvPr>
        </p:nvSpPr>
        <p:spPr>
          <a:xfrm>
            <a:off x="8941236" y="7850328"/>
            <a:ext cx="2682851" cy="158400"/>
          </a:xfr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967F24DF-A4CB-4C08-875E-D829DE97351C}" type="datetime2">
              <a:rPr lang="da-DK" smtClean="0"/>
              <a:t>14. juni 2019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 hidden="1"/>
          <p:cNvSpPr>
            <a:spLocks noGrp="1"/>
          </p:cNvSpPr>
          <p:nvPr>
            <p:ph type="sldNum" sz="quarter" idx="12"/>
          </p:nvPr>
        </p:nvSpPr>
        <p:spPr>
          <a:xfrm>
            <a:off x="8941236" y="8001528"/>
            <a:ext cx="2682851" cy="180000"/>
          </a:xfr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4" name="Tekstboks 13"/>
          <p:cNvSpPr txBox="1"/>
          <p:nvPr userDrawn="1"/>
        </p:nvSpPr>
        <p:spPr>
          <a:xfrm>
            <a:off x="-1897682" y="0"/>
            <a:ext cx="1717967" cy="69269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900" b="1" dirty="0" smtClean="0">
                <a:solidFill>
                  <a:schemeClr val="bg1">
                    <a:lumMod val="50000"/>
                  </a:schemeClr>
                </a:solidFill>
              </a:rPr>
              <a:t>Skilleblad:</a:t>
            </a:r>
          </a:p>
          <a:p>
            <a:pPr algn="r"/>
            <a:r>
              <a:rPr lang="da-DK" sz="900" b="0" dirty="0" smtClean="0">
                <a:solidFill>
                  <a:schemeClr val="bg1">
                    <a:lumMod val="50000"/>
                  </a:schemeClr>
                </a:solidFill>
              </a:rPr>
              <a:t>Denne farve er mest egnet til skærm eller projektor</a:t>
            </a:r>
          </a:p>
          <a:p>
            <a:pPr algn="r"/>
            <a:endParaRPr lang="da-DK" sz="900" b="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r"/>
            <a:r>
              <a:rPr lang="da-DK" sz="900" b="0" dirty="0" smtClean="0">
                <a:solidFill>
                  <a:schemeClr val="bg1">
                    <a:lumMod val="50000"/>
                  </a:schemeClr>
                </a:solidFill>
              </a:rPr>
              <a:t>Underpunkter valgfri</a:t>
            </a:r>
          </a:p>
        </p:txBody>
      </p:sp>
      <p:sp>
        <p:nvSpPr>
          <p:cNvPr id="17" name="Pladsholder til tekst 16"/>
          <p:cNvSpPr>
            <a:spLocks noGrp="1"/>
          </p:cNvSpPr>
          <p:nvPr>
            <p:ph type="body" sz="quarter" idx="14" hasCustomPrompt="1"/>
          </p:nvPr>
        </p:nvSpPr>
        <p:spPr>
          <a:xfrm>
            <a:off x="424800" y="3240000"/>
            <a:ext cx="11340000" cy="2102400"/>
          </a:xfrm>
        </p:spPr>
        <p:txBody>
          <a:bodyPr tIns="0" rIns="2880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pic>
        <p:nvPicPr>
          <p:cNvPr id="15" name="Logo hvid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023" y="6044114"/>
            <a:ext cx="1522159" cy="633885"/>
          </a:xfrm>
          <a:prstGeom prst="rect">
            <a:avLst/>
          </a:prstGeom>
        </p:spPr>
      </p:pic>
      <p:grpSp>
        <p:nvGrpSpPr>
          <p:cNvPr id="16" name="Gruppe 15"/>
          <p:cNvGrpSpPr/>
          <p:nvPr userDrawn="1"/>
        </p:nvGrpSpPr>
        <p:grpSpPr>
          <a:xfrm>
            <a:off x="-1620688" y="3240000"/>
            <a:ext cx="1475960" cy="2434902"/>
            <a:chOff x="-1620688" y="1354138"/>
            <a:chExt cx="1475960" cy="2434902"/>
          </a:xfrm>
        </p:grpSpPr>
        <p:sp>
          <p:nvSpPr>
            <p:cNvPr id="18" name="Tekstboks 17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 smtClean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19" name="Gruppe 18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0" name="Picture 2"/>
              <p:cNvPicPr>
                <a:picLocks noChangeAspect="1" noChangeArrowheads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" name="Afrundet rektangel 20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 smtClean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50157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eblad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ggrund"/>
          <p:cNvSpPr/>
          <p:nvPr userDrawn="1"/>
        </p:nvSpPr>
        <p:spPr bwMode="auto">
          <a:xfrm>
            <a:off x="0" y="0"/>
            <a:ext cx="12190413" cy="6858000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22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+mn-lt"/>
            </a:endParaRPr>
          </a:p>
        </p:txBody>
      </p:sp>
      <p:sp>
        <p:nvSpPr>
          <p:cNvPr id="19" name="Titel 1"/>
          <p:cNvSpPr>
            <a:spLocks noGrp="1"/>
          </p:cNvSpPr>
          <p:nvPr>
            <p:ph type="title" hasCustomPrompt="1"/>
          </p:nvPr>
        </p:nvSpPr>
        <p:spPr>
          <a:xfrm>
            <a:off x="424800" y="1354138"/>
            <a:ext cx="11340000" cy="1357200"/>
          </a:xfrm>
        </p:spPr>
        <p:txBody>
          <a:bodyPr rIns="288000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 smtClean="0"/>
              <a:t>Klik for at indsætte overskrift i en, to eller tre linjer</a:t>
            </a:r>
            <a:endParaRPr lang="da-DK" dirty="0"/>
          </a:p>
        </p:txBody>
      </p:sp>
      <p:sp>
        <p:nvSpPr>
          <p:cNvPr id="20" name="Pladsholder til tekst 16"/>
          <p:cNvSpPr>
            <a:spLocks noGrp="1"/>
          </p:cNvSpPr>
          <p:nvPr>
            <p:ph type="body" sz="quarter" idx="14" hasCustomPrompt="1"/>
          </p:nvPr>
        </p:nvSpPr>
        <p:spPr>
          <a:xfrm>
            <a:off x="424800" y="3240000"/>
            <a:ext cx="11340000" cy="2102400"/>
          </a:xfrm>
        </p:spPr>
        <p:txBody>
          <a:bodyPr tIns="0" rIns="2880000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3" name="Pladsholder til dato 2" hidden="1"/>
          <p:cNvSpPr>
            <a:spLocks noGrp="1"/>
          </p:cNvSpPr>
          <p:nvPr>
            <p:ph type="dt" sz="half" idx="10"/>
          </p:nvPr>
        </p:nvSpPr>
        <p:spPr>
          <a:xfrm>
            <a:off x="8941236" y="7850328"/>
            <a:ext cx="2682851" cy="158400"/>
          </a:xfr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CFBB80EC-0217-4D71-9F87-BEFD36960A46}" type="datetime2">
              <a:rPr lang="da-DK" smtClean="0"/>
              <a:t>14. juni 2019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 hidden="1"/>
          <p:cNvSpPr>
            <a:spLocks noGrp="1"/>
          </p:cNvSpPr>
          <p:nvPr>
            <p:ph type="sldNum" sz="quarter" idx="12"/>
          </p:nvPr>
        </p:nvSpPr>
        <p:spPr>
          <a:xfrm>
            <a:off x="8941236" y="8001528"/>
            <a:ext cx="2682851" cy="180000"/>
          </a:xfr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5" name="Tekstboks 14"/>
          <p:cNvSpPr txBox="1"/>
          <p:nvPr userDrawn="1"/>
        </p:nvSpPr>
        <p:spPr>
          <a:xfrm>
            <a:off x="-2771666" y="0"/>
            <a:ext cx="2591951" cy="54868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900" b="1" dirty="0" smtClean="0">
                <a:solidFill>
                  <a:schemeClr val="bg1">
                    <a:lumMod val="50000"/>
                  </a:schemeClr>
                </a:solidFill>
              </a:rPr>
              <a:t>Skilleblad:</a:t>
            </a:r>
          </a:p>
          <a:p>
            <a:pPr algn="r"/>
            <a:r>
              <a:rPr lang="da-DK" sz="900" b="0" dirty="0" smtClean="0">
                <a:solidFill>
                  <a:schemeClr val="bg1">
                    <a:lumMod val="50000"/>
                  </a:schemeClr>
                </a:solidFill>
              </a:rPr>
              <a:t>Denne farve er egnet til print</a:t>
            </a:r>
          </a:p>
          <a:p>
            <a:pPr algn="r"/>
            <a:endParaRPr lang="da-DK" sz="900" b="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r"/>
            <a:r>
              <a:rPr lang="da-DK" sz="900" b="0" dirty="0" smtClean="0">
                <a:solidFill>
                  <a:schemeClr val="bg1">
                    <a:lumMod val="50000"/>
                  </a:schemeClr>
                </a:solidFill>
              </a:rPr>
              <a:t>Underpunkter valgfri</a:t>
            </a:r>
          </a:p>
        </p:txBody>
      </p:sp>
      <p:pic>
        <p:nvPicPr>
          <p:cNvPr id="17" name="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024" y="6116399"/>
            <a:ext cx="1522159" cy="561600"/>
          </a:xfrm>
          <a:prstGeom prst="rect">
            <a:avLst/>
          </a:prstGeom>
        </p:spPr>
      </p:pic>
      <p:grpSp>
        <p:nvGrpSpPr>
          <p:cNvPr id="24" name="Gruppe 23"/>
          <p:cNvGrpSpPr/>
          <p:nvPr userDrawn="1"/>
        </p:nvGrpSpPr>
        <p:grpSpPr>
          <a:xfrm>
            <a:off x="-1620688" y="3240000"/>
            <a:ext cx="1475960" cy="2434902"/>
            <a:chOff x="-1620688" y="1354138"/>
            <a:chExt cx="1475960" cy="2434902"/>
          </a:xfrm>
        </p:grpSpPr>
        <p:sp>
          <p:nvSpPr>
            <p:cNvPr id="25" name="Tekstboks 24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 smtClean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26" name="Gruppe 25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7" name="Picture 2"/>
              <p:cNvPicPr>
                <a:picLocks noChangeAspect="1" noChangeArrowheads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" name="Afrundet rektangel 27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 smtClean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73776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 mø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 smtClean="0"/>
              <a:t>Klik for at indsætte overskrift i en eller to linjer</a:t>
            </a:r>
            <a:endParaRPr lang="da-DK" dirty="0"/>
          </a:p>
        </p:txBody>
      </p:sp>
      <p:sp>
        <p:nvSpPr>
          <p:cNvPr id="15" name="Pladsholder til tekst 2"/>
          <p:cNvSpPr>
            <a:spLocks noGrp="1"/>
          </p:cNvSpPr>
          <p:nvPr>
            <p:ph type="body" sz="quarter" idx="23" hasCustomPrompt="1"/>
          </p:nvPr>
        </p:nvSpPr>
        <p:spPr>
          <a:xfrm>
            <a:off x="424799" y="1352550"/>
            <a:ext cx="5580000" cy="4643438"/>
          </a:xfrm>
          <a:prstGeom prst="roundRect">
            <a:avLst>
              <a:gd name="adj" fmla="val 0"/>
            </a:avLst>
          </a:prstGeom>
          <a:solidFill>
            <a:srgbClr val="666666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bg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bg1"/>
                </a:solidFill>
              </a:defRPr>
            </a:lvl2pPr>
            <a:lvl3pPr marL="540000" indent="-180000">
              <a:defRPr sz="1500">
                <a:solidFill>
                  <a:schemeClr val="bg1"/>
                </a:solidFill>
              </a:defRPr>
            </a:lvl3pPr>
            <a:lvl4pPr marL="720000" indent="-180000">
              <a:defRPr sz="1200">
                <a:solidFill>
                  <a:schemeClr val="bg1"/>
                </a:solidFill>
              </a:defRPr>
            </a:lvl4pPr>
            <a:lvl5pPr marL="900000" indent="-180000">
              <a:defRPr sz="1000">
                <a:solidFill>
                  <a:schemeClr val="bg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8pPr>
            <a:lvl9pPr marL="900000" indent="-180000"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</a:t>
            </a:r>
          </a:p>
          <a:p>
            <a:pPr lvl="6"/>
            <a:r>
              <a:rPr lang="da-DK" dirty="0" smtClean="0"/>
              <a:t>7</a:t>
            </a:r>
          </a:p>
          <a:p>
            <a:pPr lvl="7"/>
            <a:r>
              <a:rPr lang="da-DK" dirty="0" smtClean="0"/>
              <a:t>8</a:t>
            </a:r>
          </a:p>
          <a:p>
            <a:pPr lvl="8"/>
            <a:r>
              <a:rPr lang="da-DK" dirty="0" smtClean="0"/>
              <a:t>9</a:t>
            </a:r>
          </a:p>
        </p:txBody>
      </p:sp>
      <p:sp>
        <p:nvSpPr>
          <p:cNvPr id="17" name="Pladsholder til tekst 3"/>
          <p:cNvSpPr>
            <a:spLocks noGrp="1"/>
          </p:cNvSpPr>
          <p:nvPr>
            <p:ph type="body" sz="quarter" idx="28" hasCustomPrompt="1"/>
          </p:nvPr>
        </p:nvSpPr>
        <p:spPr>
          <a:xfrm>
            <a:off x="6184800" y="1353600"/>
            <a:ext cx="5580000" cy="4643438"/>
          </a:xfrm>
          <a:prstGeom prst="roundRect">
            <a:avLst>
              <a:gd name="adj" fmla="val 0"/>
            </a:avLst>
          </a:prstGeom>
          <a:solidFill>
            <a:srgbClr val="666666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bg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bg1"/>
                </a:solidFill>
              </a:defRPr>
            </a:lvl2pPr>
            <a:lvl3pPr marL="540000" indent="-180000">
              <a:defRPr sz="1500">
                <a:solidFill>
                  <a:schemeClr val="bg1"/>
                </a:solidFill>
              </a:defRPr>
            </a:lvl3pPr>
            <a:lvl4pPr marL="720000" indent="-180000">
              <a:defRPr sz="1200">
                <a:solidFill>
                  <a:schemeClr val="bg1"/>
                </a:solidFill>
              </a:defRPr>
            </a:lvl4pPr>
            <a:lvl5pPr marL="900000" indent="-180000">
              <a:defRPr sz="1000">
                <a:solidFill>
                  <a:schemeClr val="bg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8pPr>
            <a:lvl9pPr marL="900000" indent="-180000"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</a:t>
            </a:r>
          </a:p>
          <a:p>
            <a:pPr lvl="6"/>
            <a:r>
              <a:rPr lang="da-DK" dirty="0" smtClean="0"/>
              <a:t>7</a:t>
            </a:r>
          </a:p>
          <a:p>
            <a:pPr lvl="7"/>
            <a:r>
              <a:rPr lang="da-DK" dirty="0" smtClean="0"/>
              <a:t>8</a:t>
            </a:r>
          </a:p>
          <a:p>
            <a:pPr lvl="8"/>
            <a:r>
              <a:rPr lang="da-DK" dirty="0" smtClean="0"/>
              <a:t>9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9DAC3-78C9-4719-9019-68E603147142}" type="datetime2">
              <a:rPr lang="da-DK" smtClean="0"/>
              <a:t>14. juni 2019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4" name="Tekstboks 13"/>
          <p:cNvSpPr txBox="1"/>
          <p:nvPr userDrawn="1"/>
        </p:nvSpPr>
        <p:spPr>
          <a:xfrm>
            <a:off x="-2113706" y="0"/>
            <a:ext cx="1933991" cy="9087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900" b="1" noProof="1" smtClean="0">
                <a:solidFill>
                  <a:schemeClr val="bg1">
                    <a:lumMod val="50000"/>
                  </a:schemeClr>
                </a:solidFill>
              </a:rPr>
              <a:t>Boks:</a:t>
            </a:r>
          </a:p>
          <a:p>
            <a:pPr algn="r"/>
            <a:r>
              <a:rPr lang="da-DK" sz="900" b="0" noProof="1" smtClean="0">
                <a:solidFill>
                  <a:schemeClr val="bg1">
                    <a:lumMod val="50000"/>
                  </a:schemeClr>
                </a:solidFill>
              </a:rPr>
              <a:t>Mellemrubrik skrives enten med fed eller store bogstaver i regular</a:t>
            </a:r>
          </a:p>
          <a:p>
            <a:pPr algn="r"/>
            <a:endParaRPr lang="da-DK" sz="900" b="0" noProof="1" smtClean="0">
              <a:solidFill>
                <a:schemeClr val="bg1">
                  <a:lumMod val="50000"/>
                </a:schemeClr>
              </a:solidFill>
            </a:endParaRPr>
          </a:p>
          <a:p>
            <a:pPr algn="r"/>
            <a:r>
              <a:rPr lang="da-DK" sz="900" b="0" noProof="1" smtClean="0">
                <a:solidFill>
                  <a:schemeClr val="bg1">
                    <a:lumMod val="50000"/>
                  </a:schemeClr>
                </a:solidFill>
              </a:rPr>
              <a:t>Denne farve er mest egnet til skærm eller projektor</a:t>
            </a:r>
          </a:p>
        </p:txBody>
      </p:sp>
      <p:grpSp>
        <p:nvGrpSpPr>
          <p:cNvPr id="22" name="Gruppe 21"/>
          <p:cNvGrpSpPr/>
          <p:nvPr userDrawn="1"/>
        </p:nvGrpSpPr>
        <p:grpSpPr>
          <a:xfrm>
            <a:off x="-1620688" y="1354138"/>
            <a:ext cx="1475960" cy="2434902"/>
            <a:chOff x="-1620688" y="1354138"/>
            <a:chExt cx="1475960" cy="2434902"/>
          </a:xfrm>
        </p:grpSpPr>
        <p:sp>
          <p:nvSpPr>
            <p:cNvPr id="23" name="Tekstboks 22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 smtClean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24" name="Gruppe 23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5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" name="Afrundet rektangel 25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 smtClean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337968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 smtClean="0"/>
              <a:t>Klik for at indsætte overskrift i en eller to linjer</a:t>
            </a:r>
            <a:endParaRPr lang="da-DK" dirty="0"/>
          </a:p>
        </p:txBody>
      </p:sp>
      <p:sp>
        <p:nvSpPr>
          <p:cNvPr id="16" name="Pladsholder til tekst 2"/>
          <p:cNvSpPr>
            <a:spLocks noGrp="1"/>
          </p:cNvSpPr>
          <p:nvPr>
            <p:ph type="body" sz="quarter" idx="23" hasCustomPrompt="1"/>
          </p:nvPr>
        </p:nvSpPr>
        <p:spPr>
          <a:xfrm>
            <a:off x="424799" y="1352550"/>
            <a:ext cx="5580000" cy="4643438"/>
          </a:xfrm>
          <a:prstGeom prst="roundRect">
            <a:avLst>
              <a:gd name="adj" fmla="val 0"/>
            </a:avLst>
          </a:prstGeom>
          <a:solidFill>
            <a:schemeClr val="accent5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tx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tx1"/>
                </a:solidFill>
              </a:defRPr>
            </a:lvl2pPr>
            <a:lvl3pPr marL="540000" indent="-180000">
              <a:defRPr sz="1500">
                <a:solidFill>
                  <a:schemeClr val="tx1"/>
                </a:solidFill>
              </a:defRPr>
            </a:lvl3pPr>
            <a:lvl4pPr marL="720000" indent="-180000">
              <a:defRPr sz="1200">
                <a:solidFill>
                  <a:schemeClr val="tx1"/>
                </a:solidFill>
              </a:defRPr>
            </a:lvl4pPr>
            <a:lvl5pPr marL="900000" indent="-180000">
              <a:defRPr sz="1000">
                <a:solidFill>
                  <a:schemeClr val="tx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8pPr>
            <a:lvl9pPr marL="900000" indent="-180000"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</a:t>
            </a:r>
          </a:p>
          <a:p>
            <a:pPr lvl="6"/>
            <a:r>
              <a:rPr lang="da-DK" dirty="0" smtClean="0"/>
              <a:t>7</a:t>
            </a:r>
          </a:p>
          <a:p>
            <a:pPr lvl="7"/>
            <a:r>
              <a:rPr lang="da-DK" dirty="0" smtClean="0"/>
              <a:t>8</a:t>
            </a:r>
          </a:p>
          <a:p>
            <a:pPr lvl="8"/>
            <a:r>
              <a:rPr lang="da-DK" dirty="0" smtClean="0"/>
              <a:t>9</a:t>
            </a:r>
          </a:p>
        </p:txBody>
      </p:sp>
      <p:sp>
        <p:nvSpPr>
          <p:cNvPr id="17" name="Pladsholder til tekst 3"/>
          <p:cNvSpPr>
            <a:spLocks noGrp="1"/>
          </p:cNvSpPr>
          <p:nvPr>
            <p:ph type="body" sz="quarter" idx="28" hasCustomPrompt="1"/>
          </p:nvPr>
        </p:nvSpPr>
        <p:spPr>
          <a:xfrm>
            <a:off x="6184800" y="1353600"/>
            <a:ext cx="5580000" cy="4643438"/>
          </a:xfrm>
          <a:prstGeom prst="roundRect">
            <a:avLst>
              <a:gd name="adj" fmla="val 0"/>
            </a:avLst>
          </a:prstGeom>
          <a:solidFill>
            <a:schemeClr val="accent5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tx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tx1"/>
                </a:solidFill>
              </a:defRPr>
            </a:lvl2pPr>
            <a:lvl3pPr marL="540000" indent="-180000">
              <a:defRPr sz="1500">
                <a:solidFill>
                  <a:schemeClr val="tx1"/>
                </a:solidFill>
              </a:defRPr>
            </a:lvl3pPr>
            <a:lvl4pPr marL="720000" indent="-180000">
              <a:defRPr sz="1200">
                <a:solidFill>
                  <a:schemeClr val="tx1"/>
                </a:solidFill>
              </a:defRPr>
            </a:lvl4pPr>
            <a:lvl5pPr marL="900000" indent="-180000">
              <a:defRPr sz="1000">
                <a:solidFill>
                  <a:schemeClr val="tx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8pPr>
            <a:lvl9pPr marL="900000" indent="-180000"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</a:t>
            </a:r>
          </a:p>
          <a:p>
            <a:pPr lvl="6"/>
            <a:r>
              <a:rPr lang="da-DK" dirty="0" smtClean="0"/>
              <a:t>7</a:t>
            </a:r>
          </a:p>
          <a:p>
            <a:pPr lvl="7"/>
            <a:r>
              <a:rPr lang="da-DK" dirty="0" smtClean="0"/>
              <a:t>8</a:t>
            </a:r>
          </a:p>
          <a:p>
            <a:pPr lvl="8"/>
            <a:r>
              <a:rPr lang="da-DK" dirty="0" smtClean="0"/>
              <a:t>9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ECAAF-F09A-4D05-A426-D069CE5EF9B9}" type="datetime2">
              <a:rPr lang="da-DK" smtClean="0"/>
              <a:t>14. juni 2019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grpSp>
        <p:nvGrpSpPr>
          <p:cNvPr id="21" name="Gruppe 20"/>
          <p:cNvGrpSpPr/>
          <p:nvPr userDrawn="1"/>
        </p:nvGrpSpPr>
        <p:grpSpPr>
          <a:xfrm>
            <a:off x="-1620688" y="1354138"/>
            <a:ext cx="1475960" cy="2434902"/>
            <a:chOff x="-1620688" y="1354138"/>
            <a:chExt cx="1475960" cy="2434902"/>
          </a:xfrm>
        </p:grpSpPr>
        <p:sp>
          <p:nvSpPr>
            <p:cNvPr id="22" name="Tekstboks 21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 smtClean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23" name="Gruppe 22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4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" name="Afrundet rektangel 24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 smtClean="0"/>
              </a:p>
            </p:txBody>
          </p:sp>
        </p:grpSp>
      </p:grpSp>
      <p:sp>
        <p:nvSpPr>
          <p:cNvPr id="26" name="Tekstboks 25"/>
          <p:cNvSpPr txBox="1"/>
          <p:nvPr userDrawn="1"/>
        </p:nvSpPr>
        <p:spPr>
          <a:xfrm>
            <a:off x="-2113706" y="0"/>
            <a:ext cx="1933991" cy="7647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900" b="1" noProof="1" smtClean="0">
                <a:solidFill>
                  <a:schemeClr val="bg1">
                    <a:lumMod val="50000"/>
                  </a:schemeClr>
                </a:solidFill>
              </a:rPr>
              <a:t>Boks:</a:t>
            </a:r>
          </a:p>
          <a:p>
            <a:pPr algn="r"/>
            <a:r>
              <a:rPr lang="da-DK" sz="900" b="0" noProof="1" smtClean="0">
                <a:solidFill>
                  <a:schemeClr val="bg1">
                    <a:lumMod val="50000"/>
                  </a:schemeClr>
                </a:solidFill>
              </a:rPr>
              <a:t>Mellemrubrik skrives enten med fed eller store bogstaver i regular</a:t>
            </a:r>
          </a:p>
          <a:p>
            <a:pPr algn="r"/>
            <a:endParaRPr lang="da-DK" sz="900" b="0" noProof="1" smtClean="0">
              <a:solidFill>
                <a:schemeClr val="bg1">
                  <a:lumMod val="50000"/>
                </a:schemeClr>
              </a:solidFill>
            </a:endParaRPr>
          </a:p>
          <a:p>
            <a:pPr algn="r"/>
            <a:r>
              <a:rPr lang="da-DK" sz="900" b="0" noProof="1" smtClean="0">
                <a:solidFill>
                  <a:schemeClr val="bg1">
                    <a:lumMod val="50000"/>
                  </a:schemeClr>
                </a:solidFill>
              </a:rPr>
              <a:t>Denne farve er egnet til print</a:t>
            </a:r>
          </a:p>
        </p:txBody>
      </p:sp>
    </p:spTree>
    <p:extLst>
      <p:ext uri="{BB962C8B-B14F-4D97-AF65-F5344CB8AC3E}">
        <p14:creationId xmlns:p14="http://schemas.microsoft.com/office/powerpoint/2010/main" val="178130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 mø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 smtClean="0"/>
              <a:t>Klik for at indsætte overskrift i en eller to linjer</a:t>
            </a:r>
            <a:endParaRPr lang="da-DK" dirty="0"/>
          </a:p>
        </p:txBody>
      </p:sp>
      <p:sp>
        <p:nvSpPr>
          <p:cNvPr id="15" name="Pladsholder til tekst 2"/>
          <p:cNvSpPr>
            <a:spLocks noGrp="1"/>
          </p:cNvSpPr>
          <p:nvPr>
            <p:ph type="body" sz="quarter" idx="23" hasCustomPrompt="1"/>
          </p:nvPr>
        </p:nvSpPr>
        <p:spPr>
          <a:xfrm>
            <a:off x="424800" y="1352550"/>
            <a:ext cx="3600000" cy="4643438"/>
          </a:xfrm>
          <a:prstGeom prst="roundRect">
            <a:avLst>
              <a:gd name="adj" fmla="val 0"/>
            </a:avLst>
          </a:prstGeom>
          <a:solidFill>
            <a:srgbClr val="666666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bg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bg1"/>
                </a:solidFill>
              </a:defRPr>
            </a:lvl2pPr>
            <a:lvl3pPr marL="540000" indent="-180000">
              <a:defRPr sz="1500">
                <a:solidFill>
                  <a:schemeClr val="bg1"/>
                </a:solidFill>
              </a:defRPr>
            </a:lvl3pPr>
            <a:lvl4pPr marL="720000" indent="-180000">
              <a:defRPr sz="1200">
                <a:solidFill>
                  <a:schemeClr val="bg1"/>
                </a:solidFill>
              </a:defRPr>
            </a:lvl4pPr>
            <a:lvl5pPr marL="900000" indent="-180000">
              <a:defRPr sz="1000">
                <a:solidFill>
                  <a:schemeClr val="bg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8pPr>
            <a:lvl9pPr marL="900000" indent="-180000"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</a:t>
            </a:r>
          </a:p>
          <a:p>
            <a:pPr lvl="6"/>
            <a:r>
              <a:rPr lang="da-DK" dirty="0" smtClean="0"/>
              <a:t>7</a:t>
            </a:r>
          </a:p>
          <a:p>
            <a:pPr lvl="7"/>
            <a:r>
              <a:rPr lang="da-DK" dirty="0" smtClean="0"/>
              <a:t>8</a:t>
            </a:r>
          </a:p>
          <a:p>
            <a:pPr lvl="8"/>
            <a:r>
              <a:rPr lang="da-DK" dirty="0" smtClean="0"/>
              <a:t>9</a:t>
            </a:r>
          </a:p>
        </p:txBody>
      </p:sp>
      <p:sp>
        <p:nvSpPr>
          <p:cNvPr id="17" name="Pladsholder til tekst 3"/>
          <p:cNvSpPr>
            <a:spLocks noGrp="1"/>
          </p:cNvSpPr>
          <p:nvPr>
            <p:ph type="body" sz="quarter" idx="28" hasCustomPrompt="1"/>
          </p:nvPr>
        </p:nvSpPr>
        <p:spPr>
          <a:xfrm>
            <a:off x="4284000" y="1353600"/>
            <a:ext cx="3600000" cy="4643438"/>
          </a:xfrm>
          <a:prstGeom prst="roundRect">
            <a:avLst>
              <a:gd name="adj" fmla="val 0"/>
            </a:avLst>
          </a:prstGeom>
          <a:solidFill>
            <a:srgbClr val="666666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bg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bg1"/>
                </a:solidFill>
              </a:defRPr>
            </a:lvl2pPr>
            <a:lvl3pPr marL="540000" indent="-180000">
              <a:defRPr sz="1500">
                <a:solidFill>
                  <a:schemeClr val="bg1"/>
                </a:solidFill>
              </a:defRPr>
            </a:lvl3pPr>
            <a:lvl4pPr marL="720000" indent="-180000">
              <a:defRPr sz="1200">
                <a:solidFill>
                  <a:schemeClr val="bg1"/>
                </a:solidFill>
              </a:defRPr>
            </a:lvl4pPr>
            <a:lvl5pPr marL="900000" indent="-180000">
              <a:defRPr sz="1000">
                <a:solidFill>
                  <a:schemeClr val="bg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8pPr>
            <a:lvl9pPr marL="900000" indent="-180000"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</a:t>
            </a:r>
          </a:p>
          <a:p>
            <a:pPr lvl="6"/>
            <a:r>
              <a:rPr lang="da-DK" dirty="0" smtClean="0"/>
              <a:t>7</a:t>
            </a:r>
          </a:p>
          <a:p>
            <a:pPr lvl="7"/>
            <a:r>
              <a:rPr lang="da-DK" dirty="0" smtClean="0"/>
              <a:t>8</a:t>
            </a:r>
          </a:p>
          <a:p>
            <a:pPr lvl="8"/>
            <a:r>
              <a:rPr lang="da-DK" dirty="0" smtClean="0"/>
              <a:t>9</a:t>
            </a:r>
          </a:p>
        </p:txBody>
      </p:sp>
      <p:sp>
        <p:nvSpPr>
          <p:cNvPr id="18" name="Pladsholder til tekst 4"/>
          <p:cNvSpPr>
            <a:spLocks noGrp="1"/>
          </p:cNvSpPr>
          <p:nvPr>
            <p:ph type="body" sz="quarter" idx="29" hasCustomPrompt="1"/>
          </p:nvPr>
        </p:nvSpPr>
        <p:spPr>
          <a:xfrm>
            <a:off x="8164800" y="1353600"/>
            <a:ext cx="3600000" cy="4643438"/>
          </a:xfrm>
          <a:prstGeom prst="roundRect">
            <a:avLst>
              <a:gd name="adj" fmla="val 0"/>
            </a:avLst>
          </a:prstGeom>
          <a:solidFill>
            <a:srgbClr val="666666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bg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bg1"/>
                </a:solidFill>
              </a:defRPr>
            </a:lvl2pPr>
            <a:lvl3pPr marL="540000" indent="-180000">
              <a:defRPr sz="1500">
                <a:solidFill>
                  <a:schemeClr val="bg1"/>
                </a:solidFill>
              </a:defRPr>
            </a:lvl3pPr>
            <a:lvl4pPr marL="720000" indent="-180000">
              <a:defRPr sz="1200">
                <a:solidFill>
                  <a:schemeClr val="bg1"/>
                </a:solidFill>
              </a:defRPr>
            </a:lvl4pPr>
            <a:lvl5pPr marL="900000" indent="-180000">
              <a:defRPr sz="1000">
                <a:solidFill>
                  <a:schemeClr val="bg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8pPr>
            <a:lvl9pPr marL="900000" indent="-180000"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</a:t>
            </a:r>
          </a:p>
          <a:p>
            <a:pPr lvl="6"/>
            <a:r>
              <a:rPr lang="da-DK" dirty="0" smtClean="0"/>
              <a:t>7</a:t>
            </a:r>
          </a:p>
          <a:p>
            <a:pPr lvl="7"/>
            <a:r>
              <a:rPr lang="da-DK" dirty="0" smtClean="0"/>
              <a:t>8</a:t>
            </a:r>
          </a:p>
          <a:p>
            <a:pPr lvl="8"/>
            <a:r>
              <a:rPr lang="da-DK" dirty="0" smtClean="0"/>
              <a:t>9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008A-728F-4068-B634-1D35736D4FAE}" type="datetime2">
              <a:rPr lang="da-DK" smtClean="0"/>
              <a:t>14. juni 2019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grpSp>
        <p:nvGrpSpPr>
          <p:cNvPr id="23" name="Gruppe 22"/>
          <p:cNvGrpSpPr/>
          <p:nvPr userDrawn="1"/>
        </p:nvGrpSpPr>
        <p:grpSpPr>
          <a:xfrm>
            <a:off x="-1620688" y="1354138"/>
            <a:ext cx="1475960" cy="2434902"/>
            <a:chOff x="-1620688" y="1354138"/>
            <a:chExt cx="1475960" cy="2434902"/>
          </a:xfrm>
        </p:grpSpPr>
        <p:sp>
          <p:nvSpPr>
            <p:cNvPr id="24" name="Tekstboks 23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 smtClean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25" name="Gruppe 24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6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7" name="Afrundet rektangel 26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 smtClean="0"/>
              </a:p>
            </p:txBody>
          </p:sp>
        </p:grpSp>
      </p:grpSp>
      <p:sp>
        <p:nvSpPr>
          <p:cNvPr id="28" name="Tekstboks 27"/>
          <p:cNvSpPr txBox="1"/>
          <p:nvPr userDrawn="1"/>
        </p:nvSpPr>
        <p:spPr>
          <a:xfrm>
            <a:off x="-2113706" y="0"/>
            <a:ext cx="1933991" cy="9087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900" b="1" noProof="1" smtClean="0">
                <a:solidFill>
                  <a:schemeClr val="bg1">
                    <a:lumMod val="50000"/>
                  </a:schemeClr>
                </a:solidFill>
              </a:rPr>
              <a:t>Boks:</a:t>
            </a:r>
          </a:p>
          <a:p>
            <a:pPr algn="r"/>
            <a:r>
              <a:rPr lang="da-DK" sz="900" b="0" noProof="1" smtClean="0">
                <a:solidFill>
                  <a:schemeClr val="bg1">
                    <a:lumMod val="50000"/>
                  </a:schemeClr>
                </a:solidFill>
              </a:rPr>
              <a:t>Mellemrubrik skrives enten med fed eller store bogstaver i regular</a:t>
            </a:r>
          </a:p>
          <a:p>
            <a:pPr algn="r"/>
            <a:endParaRPr lang="da-DK" sz="900" b="0" noProof="1" smtClean="0">
              <a:solidFill>
                <a:schemeClr val="bg1">
                  <a:lumMod val="50000"/>
                </a:schemeClr>
              </a:solidFill>
            </a:endParaRPr>
          </a:p>
          <a:p>
            <a:pPr algn="r"/>
            <a:r>
              <a:rPr lang="da-DK" sz="900" b="0" noProof="1" smtClean="0">
                <a:solidFill>
                  <a:schemeClr val="bg1">
                    <a:lumMod val="50000"/>
                  </a:schemeClr>
                </a:solidFill>
              </a:rPr>
              <a:t>Denne farve er mest egnet til skærm eller projektor</a:t>
            </a:r>
          </a:p>
        </p:txBody>
      </p:sp>
    </p:spTree>
    <p:extLst>
      <p:ext uri="{BB962C8B-B14F-4D97-AF65-F5344CB8AC3E}">
        <p14:creationId xmlns:p14="http://schemas.microsoft.com/office/powerpoint/2010/main" val="1359320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 smtClean="0"/>
              <a:t>Klik for at indsætte overskrift i en eller to linjer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3F3A1-E3C9-4A0C-A6AC-730A0E548EE1}" type="datetime2">
              <a:rPr lang="da-DK" smtClean="0"/>
              <a:t>14. juni 2019</a:t>
            </a:fld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5" name="Pladsholder til tekst 2"/>
          <p:cNvSpPr>
            <a:spLocks noGrp="1"/>
          </p:cNvSpPr>
          <p:nvPr>
            <p:ph type="body" sz="quarter" idx="23" hasCustomPrompt="1"/>
          </p:nvPr>
        </p:nvSpPr>
        <p:spPr>
          <a:xfrm>
            <a:off x="424800" y="1352550"/>
            <a:ext cx="3600000" cy="4643438"/>
          </a:xfrm>
          <a:prstGeom prst="roundRect">
            <a:avLst>
              <a:gd name="adj" fmla="val 0"/>
            </a:avLst>
          </a:prstGeom>
          <a:solidFill>
            <a:schemeClr val="accent5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tx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tx1"/>
                </a:solidFill>
              </a:defRPr>
            </a:lvl2pPr>
            <a:lvl3pPr marL="540000" indent="-180000">
              <a:defRPr sz="1500">
                <a:solidFill>
                  <a:schemeClr val="tx1"/>
                </a:solidFill>
              </a:defRPr>
            </a:lvl3pPr>
            <a:lvl4pPr marL="720000" indent="-180000">
              <a:defRPr sz="1200">
                <a:solidFill>
                  <a:schemeClr val="tx1"/>
                </a:solidFill>
              </a:defRPr>
            </a:lvl4pPr>
            <a:lvl5pPr marL="900000" indent="-180000">
              <a:defRPr sz="1000">
                <a:solidFill>
                  <a:schemeClr val="tx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8pPr>
            <a:lvl9pPr marL="900000" indent="-180000"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</a:t>
            </a:r>
          </a:p>
          <a:p>
            <a:pPr lvl="6"/>
            <a:r>
              <a:rPr lang="da-DK" dirty="0" smtClean="0"/>
              <a:t>7</a:t>
            </a:r>
          </a:p>
          <a:p>
            <a:pPr lvl="7"/>
            <a:r>
              <a:rPr lang="da-DK" dirty="0" smtClean="0"/>
              <a:t>8</a:t>
            </a:r>
          </a:p>
          <a:p>
            <a:pPr lvl="8"/>
            <a:r>
              <a:rPr lang="da-DK" dirty="0" smtClean="0"/>
              <a:t>9</a:t>
            </a:r>
          </a:p>
        </p:txBody>
      </p:sp>
      <p:sp>
        <p:nvSpPr>
          <p:cNvPr id="16" name="Pladsholder til tekst 3"/>
          <p:cNvSpPr>
            <a:spLocks noGrp="1"/>
          </p:cNvSpPr>
          <p:nvPr>
            <p:ph type="body" sz="quarter" idx="28" hasCustomPrompt="1"/>
          </p:nvPr>
        </p:nvSpPr>
        <p:spPr>
          <a:xfrm>
            <a:off x="4284000" y="1353600"/>
            <a:ext cx="3600000" cy="4643438"/>
          </a:xfrm>
          <a:prstGeom prst="roundRect">
            <a:avLst>
              <a:gd name="adj" fmla="val 0"/>
            </a:avLst>
          </a:prstGeom>
          <a:solidFill>
            <a:schemeClr val="accent5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tx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tx1"/>
                </a:solidFill>
              </a:defRPr>
            </a:lvl2pPr>
            <a:lvl3pPr marL="540000" indent="-180000">
              <a:defRPr sz="1500">
                <a:solidFill>
                  <a:schemeClr val="tx1"/>
                </a:solidFill>
              </a:defRPr>
            </a:lvl3pPr>
            <a:lvl4pPr marL="720000" indent="-180000">
              <a:defRPr sz="1200">
                <a:solidFill>
                  <a:schemeClr val="tx1"/>
                </a:solidFill>
              </a:defRPr>
            </a:lvl4pPr>
            <a:lvl5pPr marL="900000" indent="-180000">
              <a:defRPr sz="1000">
                <a:solidFill>
                  <a:schemeClr val="tx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8pPr>
            <a:lvl9pPr marL="900000" indent="-180000"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</a:t>
            </a:r>
          </a:p>
          <a:p>
            <a:pPr lvl="6"/>
            <a:r>
              <a:rPr lang="da-DK" dirty="0" smtClean="0"/>
              <a:t>7</a:t>
            </a:r>
          </a:p>
          <a:p>
            <a:pPr lvl="7"/>
            <a:r>
              <a:rPr lang="da-DK" dirty="0" smtClean="0"/>
              <a:t>8</a:t>
            </a:r>
          </a:p>
          <a:p>
            <a:pPr lvl="8"/>
            <a:r>
              <a:rPr lang="da-DK" dirty="0" smtClean="0"/>
              <a:t>9</a:t>
            </a:r>
          </a:p>
        </p:txBody>
      </p:sp>
      <p:sp>
        <p:nvSpPr>
          <p:cNvPr id="17" name="Pladsholder til tekst 4"/>
          <p:cNvSpPr>
            <a:spLocks noGrp="1"/>
          </p:cNvSpPr>
          <p:nvPr>
            <p:ph type="body" sz="quarter" idx="29" hasCustomPrompt="1"/>
          </p:nvPr>
        </p:nvSpPr>
        <p:spPr>
          <a:xfrm>
            <a:off x="8164800" y="1353600"/>
            <a:ext cx="3600000" cy="4643438"/>
          </a:xfrm>
          <a:prstGeom prst="roundRect">
            <a:avLst>
              <a:gd name="adj" fmla="val 0"/>
            </a:avLst>
          </a:prstGeom>
          <a:solidFill>
            <a:schemeClr val="accent5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tx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tx1"/>
                </a:solidFill>
              </a:defRPr>
            </a:lvl2pPr>
            <a:lvl3pPr marL="540000" indent="-180000">
              <a:defRPr sz="1500">
                <a:solidFill>
                  <a:schemeClr val="tx1"/>
                </a:solidFill>
              </a:defRPr>
            </a:lvl3pPr>
            <a:lvl4pPr marL="720000" indent="-180000">
              <a:defRPr sz="1200">
                <a:solidFill>
                  <a:schemeClr val="tx1"/>
                </a:solidFill>
              </a:defRPr>
            </a:lvl4pPr>
            <a:lvl5pPr marL="900000" indent="-180000">
              <a:defRPr sz="1000">
                <a:solidFill>
                  <a:schemeClr val="tx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8pPr>
            <a:lvl9pPr marL="900000" indent="-180000"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</a:t>
            </a:r>
          </a:p>
          <a:p>
            <a:pPr lvl="6"/>
            <a:r>
              <a:rPr lang="da-DK" dirty="0" smtClean="0"/>
              <a:t>7</a:t>
            </a:r>
          </a:p>
          <a:p>
            <a:pPr lvl="7"/>
            <a:r>
              <a:rPr lang="da-DK" dirty="0" smtClean="0"/>
              <a:t>8</a:t>
            </a:r>
          </a:p>
          <a:p>
            <a:pPr lvl="8"/>
            <a:r>
              <a:rPr lang="da-DK" dirty="0" smtClean="0"/>
              <a:t>9</a:t>
            </a:r>
          </a:p>
        </p:txBody>
      </p:sp>
      <p:grpSp>
        <p:nvGrpSpPr>
          <p:cNvPr id="23" name="Gruppe 22"/>
          <p:cNvGrpSpPr/>
          <p:nvPr userDrawn="1"/>
        </p:nvGrpSpPr>
        <p:grpSpPr>
          <a:xfrm>
            <a:off x="-1620688" y="1354138"/>
            <a:ext cx="1475960" cy="2434902"/>
            <a:chOff x="-1620688" y="1354138"/>
            <a:chExt cx="1475960" cy="2434902"/>
          </a:xfrm>
        </p:grpSpPr>
        <p:sp>
          <p:nvSpPr>
            <p:cNvPr id="24" name="Tekstboks 23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 smtClean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25" name="Gruppe 24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6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7" name="Afrundet rektangel 26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 smtClean="0"/>
              </a:p>
            </p:txBody>
          </p:sp>
        </p:grpSp>
      </p:grpSp>
      <p:sp>
        <p:nvSpPr>
          <p:cNvPr id="28" name="Tekstboks 27"/>
          <p:cNvSpPr txBox="1"/>
          <p:nvPr userDrawn="1"/>
        </p:nvSpPr>
        <p:spPr>
          <a:xfrm>
            <a:off x="-2113706" y="0"/>
            <a:ext cx="1933991" cy="7647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900" b="1" noProof="1" smtClean="0">
                <a:solidFill>
                  <a:schemeClr val="bg1">
                    <a:lumMod val="50000"/>
                  </a:schemeClr>
                </a:solidFill>
              </a:rPr>
              <a:t>Boks:</a:t>
            </a:r>
          </a:p>
          <a:p>
            <a:pPr algn="r"/>
            <a:r>
              <a:rPr lang="da-DK" sz="900" b="0" noProof="1" smtClean="0">
                <a:solidFill>
                  <a:schemeClr val="bg1">
                    <a:lumMod val="50000"/>
                  </a:schemeClr>
                </a:solidFill>
              </a:rPr>
              <a:t>Mellemrubrik skrives enten med fed eller store bogstaver i regular</a:t>
            </a:r>
          </a:p>
          <a:p>
            <a:pPr algn="r"/>
            <a:endParaRPr lang="da-DK" sz="900" b="0" noProof="1" smtClean="0">
              <a:solidFill>
                <a:schemeClr val="bg1">
                  <a:lumMod val="50000"/>
                </a:schemeClr>
              </a:solidFill>
            </a:endParaRPr>
          </a:p>
          <a:p>
            <a:pPr algn="r"/>
            <a:r>
              <a:rPr lang="da-DK" sz="900" b="0" noProof="1" smtClean="0">
                <a:solidFill>
                  <a:schemeClr val="bg1">
                    <a:lumMod val="50000"/>
                  </a:schemeClr>
                </a:solidFill>
              </a:rPr>
              <a:t>Denne farve er egnet til print</a:t>
            </a:r>
          </a:p>
        </p:txBody>
      </p:sp>
    </p:spTree>
    <p:extLst>
      <p:ext uri="{BB962C8B-B14F-4D97-AF65-F5344CB8AC3E}">
        <p14:creationId xmlns:p14="http://schemas.microsoft.com/office/powerpoint/2010/main" val="128064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 mø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 smtClean="0"/>
              <a:t>Klik for at indsætte overskrift i en eller to linjer</a:t>
            </a:r>
            <a:endParaRPr lang="da-DK" dirty="0"/>
          </a:p>
        </p:txBody>
      </p:sp>
      <p:sp>
        <p:nvSpPr>
          <p:cNvPr id="15" name="Pladsholder til tekst 2"/>
          <p:cNvSpPr>
            <a:spLocks noGrp="1"/>
          </p:cNvSpPr>
          <p:nvPr>
            <p:ph type="body" sz="quarter" idx="23" hasCustomPrompt="1"/>
          </p:nvPr>
        </p:nvSpPr>
        <p:spPr>
          <a:xfrm>
            <a:off x="424800" y="1352550"/>
            <a:ext cx="2664000" cy="4643438"/>
          </a:xfrm>
          <a:prstGeom prst="roundRect">
            <a:avLst>
              <a:gd name="adj" fmla="val 0"/>
            </a:avLst>
          </a:prstGeom>
          <a:solidFill>
            <a:srgbClr val="666666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bg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bg1"/>
                </a:solidFill>
              </a:defRPr>
            </a:lvl2pPr>
            <a:lvl3pPr marL="540000" indent="-180000">
              <a:defRPr sz="1500">
                <a:solidFill>
                  <a:schemeClr val="bg1"/>
                </a:solidFill>
              </a:defRPr>
            </a:lvl3pPr>
            <a:lvl4pPr marL="720000" indent="-180000">
              <a:defRPr sz="1200">
                <a:solidFill>
                  <a:schemeClr val="bg1"/>
                </a:solidFill>
              </a:defRPr>
            </a:lvl4pPr>
            <a:lvl5pPr marL="900000" indent="-180000">
              <a:defRPr sz="1000">
                <a:solidFill>
                  <a:schemeClr val="bg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8pPr>
            <a:lvl9pPr marL="900000" indent="-180000"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</a:t>
            </a:r>
          </a:p>
          <a:p>
            <a:pPr lvl="6"/>
            <a:r>
              <a:rPr lang="da-DK" dirty="0" smtClean="0"/>
              <a:t>7</a:t>
            </a:r>
          </a:p>
          <a:p>
            <a:pPr lvl="7"/>
            <a:r>
              <a:rPr lang="da-DK" dirty="0" smtClean="0"/>
              <a:t>8</a:t>
            </a:r>
          </a:p>
          <a:p>
            <a:pPr lvl="8"/>
            <a:r>
              <a:rPr lang="da-DK" dirty="0" smtClean="0"/>
              <a:t>9</a:t>
            </a:r>
          </a:p>
        </p:txBody>
      </p:sp>
      <p:sp>
        <p:nvSpPr>
          <p:cNvPr id="17" name="Pladsholder til tekst 3"/>
          <p:cNvSpPr>
            <a:spLocks noGrp="1"/>
          </p:cNvSpPr>
          <p:nvPr>
            <p:ph type="body" sz="quarter" idx="28" hasCustomPrompt="1"/>
          </p:nvPr>
        </p:nvSpPr>
        <p:spPr>
          <a:xfrm>
            <a:off x="3322800" y="1353600"/>
            <a:ext cx="2664000" cy="4643438"/>
          </a:xfrm>
          <a:prstGeom prst="roundRect">
            <a:avLst>
              <a:gd name="adj" fmla="val 0"/>
            </a:avLst>
          </a:prstGeom>
          <a:solidFill>
            <a:srgbClr val="666666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bg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bg1"/>
                </a:solidFill>
              </a:defRPr>
            </a:lvl2pPr>
            <a:lvl3pPr marL="540000" indent="-180000">
              <a:defRPr sz="1500">
                <a:solidFill>
                  <a:schemeClr val="bg1"/>
                </a:solidFill>
              </a:defRPr>
            </a:lvl3pPr>
            <a:lvl4pPr marL="720000" indent="-180000">
              <a:defRPr sz="1200">
                <a:solidFill>
                  <a:schemeClr val="bg1"/>
                </a:solidFill>
              </a:defRPr>
            </a:lvl4pPr>
            <a:lvl5pPr marL="900000" indent="-180000">
              <a:defRPr sz="1000">
                <a:solidFill>
                  <a:schemeClr val="bg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8pPr>
            <a:lvl9pPr marL="900000" indent="-180000"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</a:t>
            </a:r>
          </a:p>
          <a:p>
            <a:pPr lvl="6"/>
            <a:r>
              <a:rPr lang="da-DK" dirty="0" smtClean="0"/>
              <a:t>7</a:t>
            </a:r>
          </a:p>
          <a:p>
            <a:pPr lvl="7"/>
            <a:r>
              <a:rPr lang="da-DK" dirty="0" smtClean="0"/>
              <a:t>8</a:t>
            </a:r>
          </a:p>
          <a:p>
            <a:pPr lvl="8"/>
            <a:r>
              <a:rPr lang="da-DK" dirty="0" smtClean="0"/>
              <a:t>9</a:t>
            </a:r>
          </a:p>
        </p:txBody>
      </p:sp>
      <p:sp>
        <p:nvSpPr>
          <p:cNvPr id="18" name="Pladsholder til tekst 4"/>
          <p:cNvSpPr>
            <a:spLocks noGrp="1"/>
          </p:cNvSpPr>
          <p:nvPr>
            <p:ph type="body" sz="quarter" idx="29" hasCustomPrompt="1"/>
          </p:nvPr>
        </p:nvSpPr>
        <p:spPr>
          <a:xfrm>
            <a:off x="6220800" y="1353600"/>
            <a:ext cx="2664000" cy="4643438"/>
          </a:xfrm>
          <a:prstGeom prst="roundRect">
            <a:avLst>
              <a:gd name="adj" fmla="val 0"/>
            </a:avLst>
          </a:prstGeom>
          <a:solidFill>
            <a:srgbClr val="666666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bg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bg1"/>
                </a:solidFill>
              </a:defRPr>
            </a:lvl2pPr>
            <a:lvl3pPr marL="540000" indent="-180000">
              <a:defRPr sz="1500">
                <a:solidFill>
                  <a:schemeClr val="bg1"/>
                </a:solidFill>
              </a:defRPr>
            </a:lvl3pPr>
            <a:lvl4pPr marL="720000" indent="-180000">
              <a:defRPr sz="1200">
                <a:solidFill>
                  <a:schemeClr val="bg1"/>
                </a:solidFill>
              </a:defRPr>
            </a:lvl4pPr>
            <a:lvl5pPr marL="900000" indent="-180000">
              <a:defRPr sz="1000">
                <a:solidFill>
                  <a:schemeClr val="bg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8pPr>
            <a:lvl9pPr marL="900000" indent="-180000"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</a:t>
            </a:r>
          </a:p>
          <a:p>
            <a:pPr lvl="6"/>
            <a:r>
              <a:rPr lang="da-DK" dirty="0" smtClean="0"/>
              <a:t>7</a:t>
            </a:r>
          </a:p>
          <a:p>
            <a:pPr lvl="7"/>
            <a:r>
              <a:rPr lang="da-DK" dirty="0" smtClean="0"/>
              <a:t>8</a:t>
            </a:r>
          </a:p>
          <a:p>
            <a:pPr lvl="8"/>
            <a:r>
              <a:rPr lang="da-DK" dirty="0" smtClean="0"/>
              <a:t>9</a:t>
            </a:r>
          </a:p>
        </p:txBody>
      </p:sp>
      <p:sp>
        <p:nvSpPr>
          <p:cNvPr id="16" name="Pladsholder til tekst 5"/>
          <p:cNvSpPr>
            <a:spLocks noGrp="1"/>
          </p:cNvSpPr>
          <p:nvPr>
            <p:ph type="body" sz="quarter" idx="30" hasCustomPrompt="1"/>
          </p:nvPr>
        </p:nvSpPr>
        <p:spPr>
          <a:xfrm>
            <a:off x="9100800" y="1355725"/>
            <a:ext cx="2664000" cy="4643438"/>
          </a:xfrm>
          <a:prstGeom prst="roundRect">
            <a:avLst>
              <a:gd name="adj" fmla="val 0"/>
            </a:avLst>
          </a:prstGeom>
          <a:solidFill>
            <a:srgbClr val="666666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bg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bg1"/>
                </a:solidFill>
              </a:defRPr>
            </a:lvl2pPr>
            <a:lvl3pPr marL="540000" indent="-180000">
              <a:defRPr sz="1500">
                <a:solidFill>
                  <a:schemeClr val="bg1"/>
                </a:solidFill>
              </a:defRPr>
            </a:lvl3pPr>
            <a:lvl4pPr marL="720000" indent="-180000">
              <a:defRPr sz="1200">
                <a:solidFill>
                  <a:schemeClr val="bg1"/>
                </a:solidFill>
              </a:defRPr>
            </a:lvl4pPr>
            <a:lvl5pPr marL="900000" indent="-180000">
              <a:defRPr sz="1000">
                <a:solidFill>
                  <a:schemeClr val="bg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8pPr>
            <a:lvl9pPr marL="900000" indent="-180000"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</a:t>
            </a:r>
          </a:p>
          <a:p>
            <a:pPr lvl="6"/>
            <a:r>
              <a:rPr lang="da-DK" dirty="0" smtClean="0"/>
              <a:t>7</a:t>
            </a:r>
          </a:p>
          <a:p>
            <a:pPr lvl="7"/>
            <a:r>
              <a:rPr lang="da-DK" dirty="0" smtClean="0"/>
              <a:t>8</a:t>
            </a:r>
          </a:p>
          <a:p>
            <a:pPr lvl="8"/>
            <a:r>
              <a:rPr lang="da-DK" dirty="0" smtClean="0"/>
              <a:t>9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2655F-B051-457C-96BC-9A3BFF26C169}" type="datetime2">
              <a:rPr lang="da-DK" smtClean="0"/>
              <a:t>14. juni 2019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grpSp>
        <p:nvGrpSpPr>
          <p:cNvPr id="24" name="Gruppe 23"/>
          <p:cNvGrpSpPr/>
          <p:nvPr userDrawn="1"/>
        </p:nvGrpSpPr>
        <p:grpSpPr>
          <a:xfrm>
            <a:off x="-1620688" y="1354138"/>
            <a:ext cx="1475960" cy="2434902"/>
            <a:chOff x="-1620688" y="1354138"/>
            <a:chExt cx="1475960" cy="2434902"/>
          </a:xfrm>
        </p:grpSpPr>
        <p:sp>
          <p:nvSpPr>
            <p:cNvPr id="25" name="Tekstboks 24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 smtClean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26" name="Gruppe 25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7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" name="Afrundet rektangel 27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 smtClean="0"/>
              </a:p>
            </p:txBody>
          </p:sp>
        </p:grpSp>
      </p:grpSp>
      <p:sp>
        <p:nvSpPr>
          <p:cNvPr id="29" name="Tekstboks 28"/>
          <p:cNvSpPr txBox="1"/>
          <p:nvPr userDrawn="1"/>
        </p:nvSpPr>
        <p:spPr>
          <a:xfrm>
            <a:off x="-2113706" y="0"/>
            <a:ext cx="1933991" cy="9087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900" b="1" noProof="1" smtClean="0">
                <a:solidFill>
                  <a:schemeClr val="bg1">
                    <a:lumMod val="50000"/>
                  </a:schemeClr>
                </a:solidFill>
              </a:rPr>
              <a:t>Boks:</a:t>
            </a:r>
          </a:p>
          <a:p>
            <a:pPr algn="r"/>
            <a:r>
              <a:rPr lang="da-DK" sz="900" b="0" noProof="1" smtClean="0">
                <a:solidFill>
                  <a:schemeClr val="bg1">
                    <a:lumMod val="50000"/>
                  </a:schemeClr>
                </a:solidFill>
              </a:rPr>
              <a:t>Mellemrubrik skrives enten med fed eller store bogstaver i regular</a:t>
            </a:r>
          </a:p>
          <a:p>
            <a:pPr algn="r"/>
            <a:endParaRPr lang="da-DK" sz="900" b="0" noProof="1" smtClean="0">
              <a:solidFill>
                <a:schemeClr val="bg1">
                  <a:lumMod val="50000"/>
                </a:schemeClr>
              </a:solidFill>
            </a:endParaRPr>
          </a:p>
          <a:p>
            <a:pPr algn="r"/>
            <a:r>
              <a:rPr lang="da-DK" sz="900" b="0" noProof="1" smtClean="0">
                <a:solidFill>
                  <a:schemeClr val="bg1">
                    <a:lumMod val="50000"/>
                  </a:schemeClr>
                </a:solidFill>
              </a:rPr>
              <a:t>Denne farve er mest egnet til skærm eller projektor</a:t>
            </a:r>
          </a:p>
        </p:txBody>
      </p:sp>
    </p:spTree>
    <p:extLst>
      <p:ext uri="{BB962C8B-B14F-4D97-AF65-F5344CB8AC3E}">
        <p14:creationId xmlns:p14="http://schemas.microsoft.com/office/powerpoint/2010/main" val="24573052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 smtClean="0"/>
              <a:t>Klik for at indsætte overskrift i en eller to linjer</a:t>
            </a:r>
            <a:endParaRPr lang="da-DK" dirty="0"/>
          </a:p>
        </p:txBody>
      </p:sp>
      <p:sp>
        <p:nvSpPr>
          <p:cNvPr id="15" name="Pladsholder til tekst 2"/>
          <p:cNvSpPr>
            <a:spLocks noGrp="1"/>
          </p:cNvSpPr>
          <p:nvPr>
            <p:ph type="body" sz="quarter" idx="23" hasCustomPrompt="1"/>
          </p:nvPr>
        </p:nvSpPr>
        <p:spPr>
          <a:xfrm>
            <a:off x="424800" y="1352550"/>
            <a:ext cx="2664000" cy="4643438"/>
          </a:xfrm>
          <a:prstGeom prst="roundRect">
            <a:avLst>
              <a:gd name="adj" fmla="val 0"/>
            </a:avLst>
          </a:prstGeom>
          <a:solidFill>
            <a:schemeClr val="accent5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tx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tx1"/>
                </a:solidFill>
              </a:defRPr>
            </a:lvl2pPr>
            <a:lvl3pPr marL="540000" indent="-180000">
              <a:defRPr sz="1500">
                <a:solidFill>
                  <a:schemeClr val="tx1"/>
                </a:solidFill>
              </a:defRPr>
            </a:lvl3pPr>
            <a:lvl4pPr marL="720000" indent="-180000">
              <a:defRPr sz="1200">
                <a:solidFill>
                  <a:schemeClr val="tx1"/>
                </a:solidFill>
              </a:defRPr>
            </a:lvl4pPr>
            <a:lvl5pPr marL="900000" indent="-180000">
              <a:defRPr sz="1000">
                <a:solidFill>
                  <a:schemeClr val="tx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8pPr>
            <a:lvl9pPr marL="900000" indent="-180000"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</a:t>
            </a:r>
          </a:p>
          <a:p>
            <a:pPr lvl="6"/>
            <a:r>
              <a:rPr lang="da-DK" dirty="0" smtClean="0"/>
              <a:t>7</a:t>
            </a:r>
          </a:p>
          <a:p>
            <a:pPr lvl="7"/>
            <a:r>
              <a:rPr lang="da-DK" dirty="0" smtClean="0"/>
              <a:t>8</a:t>
            </a:r>
          </a:p>
          <a:p>
            <a:pPr lvl="8"/>
            <a:r>
              <a:rPr lang="da-DK" dirty="0" smtClean="0"/>
              <a:t>9</a:t>
            </a:r>
          </a:p>
        </p:txBody>
      </p:sp>
      <p:sp>
        <p:nvSpPr>
          <p:cNvPr id="17" name="Pladsholder til tekst 3"/>
          <p:cNvSpPr>
            <a:spLocks noGrp="1"/>
          </p:cNvSpPr>
          <p:nvPr>
            <p:ph type="body" sz="quarter" idx="28" hasCustomPrompt="1"/>
          </p:nvPr>
        </p:nvSpPr>
        <p:spPr>
          <a:xfrm>
            <a:off x="3322800" y="1353600"/>
            <a:ext cx="2664000" cy="4643438"/>
          </a:xfrm>
          <a:prstGeom prst="roundRect">
            <a:avLst>
              <a:gd name="adj" fmla="val 0"/>
            </a:avLst>
          </a:prstGeom>
          <a:solidFill>
            <a:schemeClr val="accent5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tx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tx1"/>
                </a:solidFill>
              </a:defRPr>
            </a:lvl2pPr>
            <a:lvl3pPr marL="540000" indent="-180000">
              <a:defRPr sz="1500">
                <a:solidFill>
                  <a:schemeClr val="tx1"/>
                </a:solidFill>
              </a:defRPr>
            </a:lvl3pPr>
            <a:lvl4pPr marL="720000" indent="-180000">
              <a:defRPr sz="1200">
                <a:solidFill>
                  <a:schemeClr val="tx1"/>
                </a:solidFill>
              </a:defRPr>
            </a:lvl4pPr>
            <a:lvl5pPr marL="900000" indent="-180000">
              <a:defRPr sz="1000">
                <a:solidFill>
                  <a:schemeClr val="tx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8pPr>
            <a:lvl9pPr marL="900000" indent="-180000"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</a:t>
            </a:r>
          </a:p>
          <a:p>
            <a:pPr lvl="6"/>
            <a:r>
              <a:rPr lang="da-DK" dirty="0" smtClean="0"/>
              <a:t>7</a:t>
            </a:r>
          </a:p>
          <a:p>
            <a:pPr lvl="7"/>
            <a:r>
              <a:rPr lang="da-DK" dirty="0" smtClean="0"/>
              <a:t>8</a:t>
            </a:r>
          </a:p>
          <a:p>
            <a:pPr lvl="8"/>
            <a:r>
              <a:rPr lang="da-DK" dirty="0" smtClean="0"/>
              <a:t>9</a:t>
            </a:r>
          </a:p>
        </p:txBody>
      </p:sp>
      <p:sp>
        <p:nvSpPr>
          <p:cNvPr id="18" name="Pladsholder til tekst 4"/>
          <p:cNvSpPr>
            <a:spLocks noGrp="1"/>
          </p:cNvSpPr>
          <p:nvPr>
            <p:ph type="body" sz="quarter" idx="29" hasCustomPrompt="1"/>
          </p:nvPr>
        </p:nvSpPr>
        <p:spPr>
          <a:xfrm>
            <a:off x="6220800" y="1353600"/>
            <a:ext cx="2664000" cy="4643438"/>
          </a:xfrm>
          <a:prstGeom prst="roundRect">
            <a:avLst>
              <a:gd name="adj" fmla="val 0"/>
            </a:avLst>
          </a:prstGeom>
          <a:solidFill>
            <a:schemeClr val="accent5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tx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tx1"/>
                </a:solidFill>
              </a:defRPr>
            </a:lvl2pPr>
            <a:lvl3pPr marL="540000" indent="-180000">
              <a:defRPr sz="1500">
                <a:solidFill>
                  <a:schemeClr val="tx1"/>
                </a:solidFill>
              </a:defRPr>
            </a:lvl3pPr>
            <a:lvl4pPr marL="720000" indent="-180000">
              <a:defRPr sz="1200">
                <a:solidFill>
                  <a:schemeClr val="tx1"/>
                </a:solidFill>
              </a:defRPr>
            </a:lvl4pPr>
            <a:lvl5pPr marL="900000" indent="-180000">
              <a:defRPr sz="1000">
                <a:solidFill>
                  <a:schemeClr val="tx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8pPr>
            <a:lvl9pPr marL="900000" indent="-180000"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</a:t>
            </a:r>
          </a:p>
          <a:p>
            <a:pPr lvl="6"/>
            <a:r>
              <a:rPr lang="da-DK" dirty="0" smtClean="0"/>
              <a:t>7</a:t>
            </a:r>
          </a:p>
          <a:p>
            <a:pPr lvl="7"/>
            <a:r>
              <a:rPr lang="da-DK" dirty="0" smtClean="0"/>
              <a:t>8</a:t>
            </a:r>
          </a:p>
          <a:p>
            <a:pPr lvl="8"/>
            <a:r>
              <a:rPr lang="da-DK" dirty="0" smtClean="0"/>
              <a:t>9</a:t>
            </a:r>
          </a:p>
        </p:txBody>
      </p:sp>
      <p:sp>
        <p:nvSpPr>
          <p:cNvPr id="16" name="Pladsholder til tekst 5"/>
          <p:cNvSpPr>
            <a:spLocks noGrp="1"/>
          </p:cNvSpPr>
          <p:nvPr>
            <p:ph type="body" sz="quarter" idx="30" hasCustomPrompt="1"/>
          </p:nvPr>
        </p:nvSpPr>
        <p:spPr>
          <a:xfrm>
            <a:off x="9100800" y="1353600"/>
            <a:ext cx="2664000" cy="4643438"/>
          </a:xfrm>
          <a:prstGeom prst="roundRect">
            <a:avLst>
              <a:gd name="adj" fmla="val 0"/>
            </a:avLst>
          </a:prstGeom>
          <a:solidFill>
            <a:schemeClr val="accent5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tx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tx1"/>
                </a:solidFill>
              </a:defRPr>
            </a:lvl2pPr>
            <a:lvl3pPr marL="540000" indent="-180000">
              <a:defRPr sz="1500">
                <a:solidFill>
                  <a:schemeClr val="tx1"/>
                </a:solidFill>
              </a:defRPr>
            </a:lvl3pPr>
            <a:lvl4pPr marL="720000" indent="-180000">
              <a:defRPr sz="1200">
                <a:solidFill>
                  <a:schemeClr val="tx1"/>
                </a:solidFill>
              </a:defRPr>
            </a:lvl4pPr>
            <a:lvl5pPr marL="900000" indent="-180000">
              <a:defRPr sz="1000">
                <a:solidFill>
                  <a:schemeClr val="tx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8pPr>
            <a:lvl9pPr marL="900000" indent="-180000"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</a:t>
            </a:r>
          </a:p>
          <a:p>
            <a:pPr lvl="6"/>
            <a:r>
              <a:rPr lang="da-DK" dirty="0" smtClean="0"/>
              <a:t>7</a:t>
            </a:r>
          </a:p>
          <a:p>
            <a:pPr lvl="7"/>
            <a:r>
              <a:rPr lang="da-DK" dirty="0" smtClean="0"/>
              <a:t>8</a:t>
            </a:r>
          </a:p>
          <a:p>
            <a:pPr lvl="8"/>
            <a:r>
              <a:rPr lang="da-DK" dirty="0" smtClean="0"/>
              <a:t>9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5E795-010E-4AE5-8B0A-181DD10B8E2D}" type="datetime2">
              <a:rPr lang="da-DK" smtClean="0"/>
              <a:t>14. juni 2019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grpSp>
        <p:nvGrpSpPr>
          <p:cNvPr id="24" name="Gruppe 23"/>
          <p:cNvGrpSpPr/>
          <p:nvPr userDrawn="1"/>
        </p:nvGrpSpPr>
        <p:grpSpPr>
          <a:xfrm>
            <a:off x="-1620688" y="1354138"/>
            <a:ext cx="1475960" cy="2434902"/>
            <a:chOff x="-1620688" y="1354138"/>
            <a:chExt cx="1475960" cy="2434902"/>
          </a:xfrm>
        </p:grpSpPr>
        <p:sp>
          <p:nvSpPr>
            <p:cNvPr id="25" name="Tekstboks 24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 smtClean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26" name="Gruppe 25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7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" name="Afrundet rektangel 27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 smtClean="0"/>
              </a:p>
            </p:txBody>
          </p:sp>
        </p:grpSp>
      </p:grpSp>
      <p:sp>
        <p:nvSpPr>
          <p:cNvPr id="29" name="Tekstboks 28"/>
          <p:cNvSpPr txBox="1"/>
          <p:nvPr userDrawn="1"/>
        </p:nvSpPr>
        <p:spPr>
          <a:xfrm>
            <a:off x="-2113706" y="0"/>
            <a:ext cx="1933991" cy="7647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900" b="1" noProof="1" smtClean="0">
                <a:solidFill>
                  <a:schemeClr val="bg1">
                    <a:lumMod val="50000"/>
                  </a:schemeClr>
                </a:solidFill>
              </a:rPr>
              <a:t>Boks:</a:t>
            </a:r>
          </a:p>
          <a:p>
            <a:pPr algn="r"/>
            <a:r>
              <a:rPr lang="da-DK" sz="900" b="0" noProof="1" smtClean="0">
                <a:solidFill>
                  <a:schemeClr val="bg1">
                    <a:lumMod val="50000"/>
                  </a:schemeClr>
                </a:solidFill>
              </a:rPr>
              <a:t>Mellemrubrik skrives enten med fed eller store bogstaver i regular</a:t>
            </a:r>
          </a:p>
          <a:p>
            <a:pPr algn="r"/>
            <a:endParaRPr lang="da-DK" sz="900" b="0" noProof="1" smtClean="0">
              <a:solidFill>
                <a:schemeClr val="bg1">
                  <a:lumMod val="50000"/>
                </a:schemeClr>
              </a:solidFill>
            </a:endParaRPr>
          </a:p>
          <a:p>
            <a:pPr algn="r"/>
            <a:r>
              <a:rPr lang="da-DK" sz="900" b="0" noProof="1" smtClean="0">
                <a:solidFill>
                  <a:schemeClr val="bg1">
                    <a:lumMod val="50000"/>
                  </a:schemeClr>
                </a:solidFill>
              </a:rPr>
              <a:t>Denne farve er egnet til print</a:t>
            </a:r>
          </a:p>
        </p:txBody>
      </p:sp>
    </p:spTree>
    <p:extLst>
      <p:ext uri="{BB962C8B-B14F-4D97-AF65-F5344CB8AC3E}">
        <p14:creationId xmlns:p14="http://schemas.microsoft.com/office/powerpoint/2010/main" val="25894283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 bred mø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 smtClean="0"/>
              <a:t>Klik for at indsætte overskrift i en eller to linjer</a:t>
            </a:r>
            <a:endParaRPr lang="da-DK" dirty="0"/>
          </a:p>
        </p:txBody>
      </p:sp>
      <p:sp>
        <p:nvSpPr>
          <p:cNvPr id="18" name="Pladsholder til tekst 2"/>
          <p:cNvSpPr>
            <a:spLocks noGrp="1"/>
          </p:cNvSpPr>
          <p:nvPr>
            <p:ph type="body" sz="quarter" idx="29" hasCustomPrompt="1"/>
          </p:nvPr>
        </p:nvSpPr>
        <p:spPr>
          <a:xfrm>
            <a:off x="424799" y="1352548"/>
            <a:ext cx="5580000" cy="2232000"/>
          </a:xfrm>
          <a:prstGeom prst="roundRect">
            <a:avLst>
              <a:gd name="adj" fmla="val 0"/>
            </a:avLst>
          </a:prstGeom>
          <a:solidFill>
            <a:srgbClr val="666666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bg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bg1"/>
                </a:solidFill>
              </a:defRPr>
            </a:lvl2pPr>
            <a:lvl3pPr marL="540000" indent="-180000">
              <a:defRPr sz="1500">
                <a:solidFill>
                  <a:schemeClr val="bg1"/>
                </a:solidFill>
              </a:defRPr>
            </a:lvl3pPr>
            <a:lvl4pPr marL="720000" indent="-180000">
              <a:defRPr sz="1200">
                <a:solidFill>
                  <a:schemeClr val="bg1"/>
                </a:solidFill>
              </a:defRPr>
            </a:lvl4pPr>
            <a:lvl5pPr marL="900000" indent="-180000">
              <a:defRPr sz="1000">
                <a:solidFill>
                  <a:schemeClr val="bg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8pPr>
            <a:lvl9pPr marL="900000" indent="-180000"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</a:t>
            </a:r>
          </a:p>
          <a:p>
            <a:pPr lvl="6"/>
            <a:r>
              <a:rPr lang="da-DK" dirty="0" smtClean="0"/>
              <a:t>7</a:t>
            </a:r>
          </a:p>
          <a:p>
            <a:pPr lvl="7"/>
            <a:r>
              <a:rPr lang="da-DK" dirty="0" smtClean="0"/>
              <a:t>8</a:t>
            </a:r>
          </a:p>
          <a:p>
            <a:pPr lvl="8"/>
            <a:r>
              <a:rPr lang="da-DK" dirty="0" smtClean="0"/>
              <a:t>9</a:t>
            </a:r>
          </a:p>
        </p:txBody>
      </p:sp>
      <p:sp>
        <p:nvSpPr>
          <p:cNvPr id="20" name="Pladsholder til tekst 3"/>
          <p:cNvSpPr>
            <a:spLocks noGrp="1"/>
          </p:cNvSpPr>
          <p:nvPr>
            <p:ph type="body" sz="quarter" idx="30" hasCustomPrompt="1"/>
          </p:nvPr>
        </p:nvSpPr>
        <p:spPr>
          <a:xfrm>
            <a:off x="424799" y="3736800"/>
            <a:ext cx="5580000" cy="2232000"/>
          </a:xfrm>
          <a:prstGeom prst="roundRect">
            <a:avLst>
              <a:gd name="adj" fmla="val 0"/>
            </a:avLst>
          </a:prstGeom>
          <a:solidFill>
            <a:srgbClr val="666666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bg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bg1"/>
                </a:solidFill>
              </a:defRPr>
            </a:lvl2pPr>
            <a:lvl3pPr marL="540000" indent="-180000">
              <a:defRPr sz="1500">
                <a:solidFill>
                  <a:schemeClr val="bg1"/>
                </a:solidFill>
              </a:defRPr>
            </a:lvl3pPr>
            <a:lvl4pPr marL="720000" indent="-180000">
              <a:defRPr sz="1200">
                <a:solidFill>
                  <a:schemeClr val="bg1"/>
                </a:solidFill>
              </a:defRPr>
            </a:lvl4pPr>
            <a:lvl5pPr marL="900000" indent="-180000">
              <a:defRPr sz="1000">
                <a:solidFill>
                  <a:schemeClr val="bg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8pPr>
            <a:lvl9pPr marL="900000" indent="-180000"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</a:t>
            </a:r>
          </a:p>
          <a:p>
            <a:pPr lvl="6"/>
            <a:r>
              <a:rPr lang="da-DK" dirty="0" smtClean="0"/>
              <a:t>7</a:t>
            </a:r>
          </a:p>
          <a:p>
            <a:pPr lvl="7"/>
            <a:r>
              <a:rPr lang="da-DK" dirty="0" smtClean="0"/>
              <a:t>8</a:t>
            </a:r>
          </a:p>
          <a:p>
            <a:pPr lvl="8"/>
            <a:r>
              <a:rPr lang="da-DK" dirty="0" smtClean="0"/>
              <a:t>9</a:t>
            </a:r>
          </a:p>
        </p:txBody>
      </p:sp>
      <p:sp>
        <p:nvSpPr>
          <p:cNvPr id="21" name="Pladsholder til tekst 4"/>
          <p:cNvSpPr>
            <a:spLocks noGrp="1"/>
          </p:cNvSpPr>
          <p:nvPr>
            <p:ph type="body" sz="quarter" idx="31" hasCustomPrompt="1"/>
          </p:nvPr>
        </p:nvSpPr>
        <p:spPr>
          <a:xfrm>
            <a:off x="6184799" y="1352549"/>
            <a:ext cx="5580000" cy="2232000"/>
          </a:xfrm>
          <a:prstGeom prst="roundRect">
            <a:avLst>
              <a:gd name="adj" fmla="val 0"/>
            </a:avLst>
          </a:prstGeom>
          <a:solidFill>
            <a:srgbClr val="666666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bg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bg1"/>
                </a:solidFill>
              </a:defRPr>
            </a:lvl2pPr>
            <a:lvl3pPr marL="540000" indent="-180000">
              <a:defRPr sz="1500">
                <a:solidFill>
                  <a:schemeClr val="bg1"/>
                </a:solidFill>
              </a:defRPr>
            </a:lvl3pPr>
            <a:lvl4pPr marL="720000" indent="-180000">
              <a:defRPr sz="1200">
                <a:solidFill>
                  <a:schemeClr val="bg1"/>
                </a:solidFill>
              </a:defRPr>
            </a:lvl4pPr>
            <a:lvl5pPr marL="900000" indent="-180000">
              <a:defRPr sz="1000">
                <a:solidFill>
                  <a:schemeClr val="bg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8pPr>
            <a:lvl9pPr marL="900000" indent="-180000"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</a:t>
            </a:r>
          </a:p>
          <a:p>
            <a:pPr lvl="6"/>
            <a:r>
              <a:rPr lang="da-DK" dirty="0" smtClean="0"/>
              <a:t>7</a:t>
            </a:r>
          </a:p>
          <a:p>
            <a:pPr lvl="7"/>
            <a:r>
              <a:rPr lang="da-DK" dirty="0" smtClean="0"/>
              <a:t>8</a:t>
            </a:r>
          </a:p>
          <a:p>
            <a:pPr lvl="8"/>
            <a:r>
              <a:rPr lang="da-DK" dirty="0" smtClean="0"/>
              <a:t>9</a:t>
            </a:r>
          </a:p>
        </p:txBody>
      </p:sp>
      <p:sp>
        <p:nvSpPr>
          <p:cNvPr id="22" name="Pladsholder til tekst 5"/>
          <p:cNvSpPr>
            <a:spLocks noGrp="1"/>
          </p:cNvSpPr>
          <p:nvPr>
            <p:ph type="body" sz="quarter" idx="32" hasCustomPrompt="1"/>
          </p:nvPr>
        </p:nvSpPr>
        <p:spPr>
          <a:xfrm>
            <a:off x="6184799" y="3736800"/>
            <a:ext cx="5580000" cy="2232000"/>
          </a:xfrm>
          <a:prstGeom prst="roundRect">
            <a:avLst>
              <a:gd name="adj" fmla="val 0"/>
            </a:avLst>
          </a:prstGeom>
          <a:solidFill>
            <a:srgbClr val="666666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bg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bg1"/>
                </a:solidFill>
              </a:defRPr>
            </a:lvl2pPr>
            <a:lvl3pPr marL="540000" indent="-180000">
              <a:defRPr sz="1500">
                <a:solidFill>
                  <a:schemeClr val="bg1"/>
                </a:solidFill>
              </a:defRPr>
            </a:lvl3pPr>
            <a:lvl4pPr marL="720000" indent="-180000">
              <a:defRPr sz="1200">
                <a:solidFill>
                  <a:schemeClr val="bg1"/>
                </a:solidFill>
              </a:defRPr>
            </a:lvl4pPr>
            <a:lvl5pPr marL="900000" indent="-180000">
              <a:defRPr sz="1000">
                <a:solidFill>
                  <a:schemeClr val="bg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8pPr>
            <a:lvl9pPr marL="900000" indent="-180000"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</a:t>
            </a:r>
          </a:p>
          <a:p>
            <a:pPr lvl="6"/>
            <a:r>
              <a:rPr lang="da-DK" dirty="0" smtClean="0"/>
              <a:t>7</a:t>
            </a:r>
          </a:p>
          <a:p>
            <a:pPr lvl="7"/>
            <a:r>
              <a:rPr lang="da-DK" dirty="0" smtClean="0"/>
              <a:t>8</a:t>
            </a:r>
          </a:p>
          <a:p>
            <a:pPr lvl="8"/>
            <a:r>
              <a:rPr lang="da-DK" dirty="0" smtClean="0"/>
              <a:t>9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C0728-DD2D-43EB-AD5F-F6DEDBBD4193}" type="datetime2">
              <a:rPr lang="da-DK" smtClean="0"/>
              <a:t>14. juni 2019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grpSp>
        <p:nvGrpSpPr>
          <p:cNvPr id="25" name="Gruppe 24"/>
          <p:cNvGrpSpPr/>
          <p:nvPr userDrawn="1"/>
        </p:nvGrpSpPr>
        <p:grpSpPr>
          <a:xfrm>
            <a:off x="-1620688" y="1354138"/>
            <a:ext cx="1475960" cy="2434902"/>
            <a:chOff x="-1620688" y="1354138"/>
            <a:chExt cx="1475960" cy="2434902"/>
          </a:xfrm>
        </p:grpSpPr>
        <p:sp>
          <p:nvSpPr>
            <p:cNvPr id="26" name="Tekstboks 25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 smtClean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27" name="Gruppe 26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8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" name="Afrundet rektangel 28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 smtClean="0"/>
              </a:p>
            </p:txBody>
          </p:sp>
        </p:grpSp>
      </p:grpSp>
      <p:sp>
        <p:nvSpPr>
          <p:cNvPr id="30" name="Tekstboks 29"/>
          <p:cNvSpPr txBox="1"/>
          <p:nvPr userDrawn="1"/>
        </p:nvSpPr>
        <p:spPr>
          <a:xfrm>
            <a:off x="-2113706" y="0"/>
            <a:ext cx="1933991" cy="9087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900" b="1" noProof="1" smtClean="0">
                <a:solidFill>
                  <a:schemeClr val="bg1">
                    <a:lumMod val="50000"/>
                  </a:schemeClr>
                </a:solidFill>
              </a:rPr>
              <a:t>Boks:</a:t>
            </a:r>
          </a:p>
          <a:p>
            <a:pPr algn="r"/>
            <a:r>
              <a:rPr lang="da-DK" sz="900" b="0" noProof="1" smtClean="0">
                <a:solidFill>
                  <a:schemeClr val="bg1">
                    <a:lumMod val="50000"/>
                  </a:schemeClr>
                </a:solidFill>
              </a:rPr>
              <a:t>Mellemrubrik skrives enten med fed eller store bogstaver i regular</a:t>
            </a:r>
          </a:p>
          <a:p>
            <a:pPr algn="r"/>
            <a:endParaRPr lang="da-DK" sz="900" b="0" noProof="1" smtClean="0">
              <a:solidFill>
                <a:schemeClr val="bg1">
                  <a:lumMod val="50000"/>
                </a:schemeClr>
              </a:solidFill>
            </a:endParaRPr>
          </a:p>
          <a:p>
            <a:pPr algn="r"/>
            <a:r>
              <a:rPr lang="da-DK" sz="900" b="0" noProof="1" smtClean="0">
                <a:solidFill>
                  <a:schemeClr val="bg1">
                    <a:lumMod val="50000"/>
                  </a:schemeClr>
                </a:solidFill>
              </a:rPr>
              <a:t>Denne farve er mest egnet til skærm eller projektor</a:t>
            </a:r>
          </a:p>
        </p:txBody>
      </p:sp>
    </p:spTree>
    <p:extLst>
      <p:ext uri="{BB962C8B-B14F-4D97-AF65-F5344CB8AC3E}">
        <p14:creationId xmlns:p14="http://schemas.microsoft.com/office/powerpoint/2010/main" val="3492101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 bred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 smtClean="0"/>
              <a:t>Klik for at indsætte overskrift i en eller to linjer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50A8F-D84F-4D3B-8D37-2378FC23AB1B}" type="datetime2">
              <a:rPr lang="da-DK" smtClean="0"/>
              <a:t>14. juni 2019</a:t>
            </a:fld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6" name="Pladsholder til tekst 2"/>
          <p:cNvSpPr>
            <a:spLocks noGrp="1"/>
          </p:cNvSpPr>
          <p:nvPr>
            <p:ph type="body" sz="quarter" idx="29" hasCustomPrompt="1"/>
          </p:nvPr>
        </p:nvSpPr>
        <p:spPr>
          <a:xfrm>
            <a:off x="424799" y="1352548"/>
            <a:ext cx="5580000" cy="2232000"/>
          </a:xfrm>
          <a:prstGeom prst="roundRect">
            <a:avLst>
              <a:gd name="adj" fmla="val 0"/>
            </a:avLst>
          </a:prstGeom>
          <a:solidFill>
            <a:schemeClr val="accent5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tx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tx1"/>
                </a:solidFill>
              </a:defRPr>
            </a:lvl2pPr>
            <a:lvl3pPr marL="540000" indent="-180000">
              <a:defRPr sz="1500">
                <a:solidFill>
                  <a:schemeClr val="tx1"/>
                </a:solidFill>
              </a:defRPr>
            </a:lvl3pPr>
            <a:lvl4pPr marL="720000" indent="-180000">
              <a:defRPr sz="1200">
                <a:solidFill>
                  <a:schemeClr val="tx1"/>
                </a:solidFill>
              </a:defRPr>
            </a:lvl4pPr>
            <a:lvl5pPr marL="900000" indent="-180000">
              <a:defRPr sz="1000">
                <a:solidFill>
                  <a:schemeClr val="tx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8pPr>
            <a:lvl9pPr marL="900000" indent="-180000"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</a:t>
            </a:r>
          </a:p>
          <a:p>
            <a:pPr lvl="6"/>
            <a:r>
              <a:rPr lang="da-DK" dirty="0" smtClean="0"/>
              <a:t>7</a:t>
            </a:r>
          </a:p>
          <a:p>
            <a:pPr lvl="7"/>
            <a:r>
              <a:rPr lang="da-DK" dirty="0" smtClean="0"/>
              <a:t>8</a:t>
            </a:r>
          </a:p>
          <a:p>
            <a:pPr lvl="8"/>
            <a:r>
              <a:rPr lang="da-DK" dirty="0" smtClean="0"/>
              <a:t>9</a:t>
            </a:r>
          </a:p>
        </p:txBody>
      </p:sp>
      <p:sp>
        <p:nvSpPr>
          <p:cNvPr id="17" name="Pladsholder til tekst 3"/>
          <p:cNvSpPr>
            <a:spLocks noGrp="1"/>
          </p:cNvSpPr>
          <p:nvPr>
            <p:ph type="body" sz="quarter" idx="30" hasCustomPrompt="1"/>
          </p:nvPr>
        </p:nvSpPr>
        <p:spPr>
          <a:xfrm>
            <a:off x="424799" y="3736800"/>
            <a:ext cx="5580000" cy="2232000"/>
          </a:xfrm>
          <a:prstGeom prst="roundRect">
            <a:avLst>
              <a:gd name="adj" fmla="val 0"/>
            </a:avLst>
          </a:prstGeom>
          <a:solidFill>
            <a:schemeClr val="accent5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tx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tx1"/>
                </a:solidFill>
              </a:defRPr>
            </a:lvl2pPr>
            <a:lvl3pPr marL="540000" indent="-180000">
              <a:defRPr sz="1500">
                <a:solidFill>
                  <a:schemeClr val="tx1"/>
                </a:solidFill>
              </a:defRPr>
            </a:lvl3pPr>
            <a:lvl4pPr marL="720000" indent="-180000">
              <a:defRPr sz="1200">
                <a:solidFill>
                  <a:schemeClr val="tx1"/>
                </a:solidFill>
              </a:defRPr>
            </a:lvl4pPr>
            <a:lvl5pPr marL="900000" indent="-180000">
              <a:defRPr sz="1000">
                <a:solidFill>
                  <a:schemeClr val="tx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8pPr>
            <a:lvl9pPr marL="900000" indent="-180000"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</a:t>
            </a:r>
          </a:p>
          <a:p>
            <a:pPr lvl="6"/>
            <a:r>
              <a:rPr lang="da-DK" dirty="0" smtClean="0"/>
              <a:t>7</a:t>
            </a:r>
          </a:p>
          <a:p>
            <a:pPr lvl="7"/>
            <a:r>
              <a:rPr lang="da-DK" dirty="0" smtClean="0"/>
              <a:t>8</a:t>
            </a:r>
          </a:p>
          <a:p>
            <a:pPr lvl="8"/>
            <a:r>
              <a:rPr lang="da-DK" dirty="0" smtClean="0"/>
              <a:t>9</a:t>
            </a:r>
          </a:p>
        </p:txBody>
      </p:sp>
      <p:sp>
        <p:nvSpPr>
          <p:cNvPr id="18" name="Pladsholder til tekst 4"/>
          <p:cNvSpPr>
            <a:spLocks noGrp="1"/>
          </p:cNvSpPr>
          <p:nvPr>
            <p:ph type="body" sz="quarter" idx="31" hasCustomPrompt="1"/>
          </p:nvPr>
        </p:nvSpPr>
        <p:spPr>
          <a:xfrm>
            <a:off x="6184800" y="1352549"/>
            <a:ext cx="5580000" cy="2232000"/>
          </a:xfrm>
          <a:prstGeom prst="roundRect">
            <a:avLst>
              <a:gd name="adj" fmla="val 0"/>
            </a:avLst>
          </a:prstGeom>
          <a:solidFill>
            <a:schemeClr val="accent5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tx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tx1"/>
                </a:solidFill>
              </a:defRPr>
            </a:lvl2pPr>
            <a:lvl3pPr marL="540000" indent="-180000">
              <a:defRPr sz="1500">
                <a:solidFill>
                  <a:schemeClr val="tx1"/>
                </a:solidFill>
              </a:defRPr>
            </a:lvl3pPr>
            <a:lvl4pPr marL="720000" indent="-180000">
              <a:defRPr sz="1200">
                <a:solidFill>
                  <a:schemeClr val="tx1"/>
                </a:solidFill>
              </a:defRPr>
            </a:lvl4pPr>
            <a:lvl5pPr marL="900000" indent="-180000">
              <a:defRPr sz="1000">
                <a:solidFill>
                  <a:schemeClr val="tx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8pPr>
            <a:lvl9pPr marL="900000" indent="-180000"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</a:t>
            </a:r>
          </a:p>
          <a:p>
            <a:pPr lvl="6"/>
            <a:r>
              <a:rPr lang="da-DK" dirty="0" smtClean="0"/>
              <a:t>7</a:t>
            </a:r>
          </a:p>
          <a:p>
            <a:pPr lvl="7"/>
            <a:r>
              <a:rPr lang="da-DK" dirty="0" smtClean="0"/>
              <a:t>8</a:t>
            </a:r>
          </a:p>
          <a:p>
            <a:pPr lvl="8"/>
            <a:r>
              <a:rPr lang="da-DK" dirty="0" smtClean="0"/>
              <a:t>9</a:t>
            </a:r>
          </a:p>
        </p:txBody>
      </p:sp>
      <p:sp>
        <p:nvSpPr>
          <p:cNvPr id="19" name="Pladsholder til tekst 5"/>
          <p:cNvSpPr>
            <a:spLocks noGrp="1"/>
          </p:cNvSpPr>
          <p:nvPr>
            <p:ph type="body" sz="quarter" idx="32" hasCustomPrompt="1"/>
          </p:nvPr>
        </p:nvSpPr>
        <p:spPr>
          <a:xfrm>
            <a:off x="6184800" y="3736800"/>
            <a:ext cx="5580000" cy="2232000"/>
          </a:xfrm>
          <a:prstGeom prst="roundRect">
            <a:avLst>
              <a:gd name="adj" fmla="val 0"/>
            </a:avLst>
          </a:prstGeom>
          <a:solidFill>
            <a:schemeClr val="accent5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tx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tx1"/>
                </a:solidFill>
              </a:defRPr>
            </a:lvl2pPr>
            <a:lvl3pPr marL="540000" indent="-180000">
              <a:defRPr sz="1500">
                <a:solidFill>
                  <a:schemeClr val="tx1"/>
                </a:solidFill>
              </a:defRPr>
            </a:lvl3pPr>
            <a:lvl4pPr marL="720000" indent="-180000">
              <a:defRPr sz="1200">
                <a:solidFill>
                  <a:schemeClr val="tx1"/>
                </a:solidFill>
              </a:defRPr>
            </a:lvl4pPr>
            <a:lvl5pPr marL="900000" indent="-180000">
              <a:defRPr sz="1000">
                <a:solidFill>
                  <a:schemeClr val="tx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8pPr>
            <a:lvl9pPr marL="900000" indent="-180000"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</a:t>
            </a:r>
          </a:p>
          <a:p>
            <a:pPr lvl="6"/>
            <a:r>
              <a:rPr lang="da-DK" dirty="0" smtClean="0"/>
              <a:t>7</a:t>
            </a:r>
          </a:p>
          <a:p>
            <a:pPr lvl="7"/>
            <a:r>
              <a:rPr lang="da-DK" dirty="0" smtClean="0"/>
              <a:t>8</a:t>
            </a:r>
          </a:p>
          <a:p>
            <a:pPr lvl="8"/>
            <a:r>
              <a:rPr lang="da-DK" dirty="0" smtClean="0"/>
              <a:t>9</a:t>
            </a:r>
          </a:p>
        </p:txBody>
      </p:sp>
      <p:grpSp>
        <p:nvGrpSpPr>
          <p:cNvPr id="25" name="Gruppe 24"/>
          <p:cNvGrpSpPr/>
          <p:nvPr userDrawn="1"/>
        </p:nvGrpSpPr>
        <p:grpSpPr>
          <a:xfrm>
            <a:off x="-1620688" y="1354138"/>
            <a:ext cx="1475960" cy="2434902"/>
            <a:chOff x="-1620688" y="1354138"/>
            <a:chExt cx="1475960" cy="2434902"/>
          </a:xfrm>
        </p:grpSpPr>
        <p:sp>
          <p:nvSpPr>
            <p:cNvPr id="26" name="Tekstboks 25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 smtClean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27" name="Gruppe 26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8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" name="Afrundet rektangel 28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 smtClean="0"/>
              </a:p>
            </p:txBody>
          </p:sp>
        </p:grpSp>
      </p:grpSp>
      <p:sp>
        <p:nvSpPr>
          <p:cNvPr id="30" name="Tekstboks 29"/>
          <p:cNvSpPr txBox="1"/>
          <p:nvPr userDrawn="1"/>
        </p:nvSpPr>
        <p:spPr>
          <a:xfrm>
            <a:off x="-2113706" y="0"/>
            <a:ext cx="1933991" cy="7647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900" b="1" noProof="1" smtClean="0">
                <a:solidFill>
                  <a:schemeClr val="bg1">
                    <a:lumMod val="50000"/>
                  </a:schemeClr>
                </a:solidFill>
              </a:rPr>
              <a:t>Boks:</a:t>
            </a:r>
          </a:p>
          <a:p>
            <a:pPr algn="r"/>
            <a:r>
              <a:rPr lang="da-DK" sz="900" b="0" noProof="1" smtClean="0">
                <a:solidFill>
                  <a:schemeClr val="bg1">
                    <a:lumMod val="50000"/>
                  </a:schemeClr>
                </a:solidFill>
              </a:rPr>
              <a:t>Mellemrubrik skrives enten med fed eller store bogstaver i regular</a:t>
            </a:r>
          </a:p>
          <a:p>
            <a:pPr algn="r"/>
            <a:endParaRPr lang="da-DK" sz="900" b="0" noProof="1" smtClean="0">
              <a:solidFill>
                <a:schemeClr val="bg1">
                  <a:lumMod val="50000"/>
                </a:schemeClr>
              </a:solidFill>
            </a:endParaRPr>
          </a:p>
          <a:p>
            <a:pPr algn="r"/>
            <a:r>
              <a:rPr lang="da-DK" sz="900" b="0" noProof="1" smtClean="0">
                <a:solidFill>
                  <a:schemeClr val="bg1">
                    <a:lumMod val="50000"/>
                  </a:schemeClr>
                </a:solidFill>
              </a:rPr>
              <a:t>Denne farve er egnet til print</a:t>
            </a:r>
          </a:p>
        </p:txBody>
      </p:sp>
    </p:spTree>
    <p:extLst>
      <p:ext uri="{BB962C8B-B14F-4D97-AF65-F5344CB8AC3E}">
        <p14:creationId xmlns:p14="http://schemas.microsoft.com/office/powerpoint/2010/main" val="2490194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 bred mø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 smtClean="0"/>
              <a:t>Klik for at indsætte overskrift i en eller to linjer</a:t>
            </a:r>
            <a:endParaRPr lang="da-DK" dirty="0"/>
          </a:p>
        </p:txBody>
      </p:sp>
      <p:sp>
        <p:nvSpPr>
          <p:cNvPr id="15" name="Pladsholder til tekst 2"/>
          <p:cNvSpPr>
            <a:spLocks noGrp="1"/>
          </p:cNvSpPr>
          <p:nvPr>
            <p:ph type="body" sz="quarter" idx="29" hasCustomPrompt="1"/>
          </p:nvPr>
        </p:nvSpPr>
        <p:spPr>
          <a:xfrm>
            <a:off x="424799" y="1352548"/>
            <a:ext cx="5580000" cy="2232000"/>
          </a:xfrm>
          <a:prstGeom prst="roundRect">
            <a:avLst>
              <a:gd name="adj" fmla="val 0"/>
            </a:avLst>
          </a:prstGeom>
          <a:solidFill>
            <a:srgbClr val="666666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bg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bg1"/>
                </a:solidFill>
              </a:defRPr>
            </a:lvl2pPr>
            <a:lvl3pPr marL="540000" indent="-180000">
              <a:defRPr sz="1500">
                <a:solidFill>
                  <a:schemeClr val="bg1"/>
                </a:solidFill>
              </a:defRPr>
            </a:lvl3pPr>
            <a:lvl4pPr marL="720000" indent="-180000">
              <a:defRPr sz="1200">
                <a:solidFill>
                  <a:schemeClr val="bg1"/>
                </a:solidFill>
              </a:defRPr>
            </a:lvl4pPr>
            <a:lvl5pPr marL="900000" indent="-180000">
              <a:defRPr sz="1000">
                <a:solidFill>
                  <a:schemeClr val="bg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8pPr>
            <a:lvl9pPr marL="900000" indent="-180000"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</a:t>
            </a:r>
          </a:p>
          <a:p>
            <a:pPr lvl="6"/>
            <a:r>
              <a:rPr lang="da-DK" dirty="0" smtClean="0"/>
              <a:t>7</a:t>
            </a:r>
          </a:p>
          <a:p>
            <a:pPr lvl="7"/>
            <a:r>
              <a:rPr lang="da-DK" dirty="0" smtClean="0"/>
              <a:t>8</a:t>
            </a:r>
          </a:p>
          <a:p>
            <a:pPr lvl="8"/>
            <a:r>
              <a:rPr lang="da-DK" dirty="0" smtClean="0"/>
              <a:t>9</a:t>
            </a:r>
          </a:p>
        </p:txBody>
      </p:sp>
      <p:sp>
        <p:nvSpPr>
          <p:cNvPr id="16" name="Pladsholder til tekst 3"/>
          <p:cNvSpPr>
            <a:spLocks noGrp="1"/>
          </p:cNvSpPr>
          <p:nvPr>
            <p:ph type="body" sz="quarter" idx="30" hasCustomPrompt="1"/>
          </p:nvPr>
        </p:nvSpPr>
        <p:spPr>
          <a:xfrm>
            <a:off x="424800" y="3736800"/>
            <a:ext cx="11340000" cy="2232000"/>
          </a:xfrm>
          <a:prstGeom prst="roundRect">
            <a:avLst>
              <a:gd name="adj" fmla="val 0"/>
            </a:avLst>
          </a:prstGeom>
          <a:solidFill>
            <a:srgbClr val="666666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bg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bg1"/>
                </a:solidFill>
              </a:defRPr>
            </a:lvl2pPr>
            <a:lvl3pPr marL="540000" indent="-180000">
              <a:defRPr sz="1500">
                <a:solidFill>
                  <a:schemeClr val="bg1"/>
                </a:solidFill>
              </a:defRPr>
            </a:lvl3pPr>
            <a:lvl4pPr marL="720000" indent="-180000">
              <a:defRPr sz="1200">
                <a:solidFill>
                  <a:schemeClr val="bg1"/>
                </a:solidFill>
              </a:defRPr>
            </a:lvl4pPr>
            <a:lvl5pPr marL="900000" indent="-180000">
              <a:defRPr sz="1000">
                <a:solidFill>
                  <a:schemeClr val="bg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8pPr>
            <a:lvl9pPr marL="900000" indent="-180000"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</a:t>
            </a:r>
          </a:p>
          <a:p>
            <a:pPr lvl="6"/>
            <a:r>
              <a:rPr lang="da-DK" dirty="0" smtClean="0"/>
              <a:t>7</a:t>
            </a:r>
          </a:p>
          <a:p>
            <a:pPr lvl="7"/>
            <a:r>
              <a:rPr lang="da-DK" dirty="0" smtClean="0"/>
              <a:t>8</a:t>
            </a:r>
          </a:p>
          <a:p>
            <a:pPr lvl="8"/>
            <a:r>
              <a:rPr lang="da-DK" dirty="0" smtClean="0"/>
              <a:t>9</a:t>
            </a:r>
          </a:p>
        </p:txBody>
      </p:sp>
      <p:sp>
        <p:nvSpPr>
          <p:cNvPr id="17" name="Pladsholder til tekst 4"/>
          <p:cNvSpPr>
            <a:spLocks noGrp="1"/>
          </p:cNvSpPr>
          <p:nvPr>
            <p:ph type="body" sz="quarter" idx="31" hasCustomPrompt="1"/>
          </p:nvPr>
        </p:nvSpPr>
        <p:spPr>
          <a:xfrm>
            <a:off x="6184799" y="1352549"/>
            <a:ext cx="5580000" cy="2232000"/>
          </a:xfrm>
          <a:prstGeom prst="roundRect">
            <a:avLst>
              <a:gd name="adj" fmla="val 0"/>
            </a:avLst>
          </a:prstGeom>
          <a:solidFill>
            <a:srgbClr val="666666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bg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bg1"/>
                </a:solidFill>
              </a:defRPr>
            </a:lvl2pPr>
            <a:lvl3pPr marL="540000" indent="-180000">
              <a:defRPr sz="1500">
                <a:solidFill>
                  <a:schemeClr val="bg1"/>
                </a:solidFill>
              </a:defRPr>
            </a:lvl3pPr>
            <a:lvl4pPr marL="720000" indent="-180000">
              <a:defRPr sz="1200">
                <a:solidFill>
                  <a:schemeClr val="bg1"/>
                </a:solidFill>
              </a:defRPr>
            </a:lvl4pPr>
            <a:lvl5pPr marL="900000" indent="-180000">
              <a:defRPr sz="1000">
                <a:solidFill>
                  <a:schemeClr val="bg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8pPr>
            <a:lvl9pPr marL="900000" indent="-180000"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</a:t>
            </a:r>
          </a:p>
          <a:p>
            <a:pPr lvl="6"/>
            <a:r>
              <a:rPr lang="da-DK" dirty="0" smtClean="0"/>
              <a:t>7</a:t>
            </a:r>
          </a:p>
          <a:p>
            <a:pPr lvl="7"/>
            <a:r>
              <a:rPr lang="da-DK" dirty="0" smtClean="0"/>
              <a:t>8</a:t>
            </a:r>
          </a:p>
          <a:p>
            <a:pPr lvl="8"/>
            <a:r>
              <a:rPr lang="da-DK" dirty="0" smtClean="0"/>
              <a:t>9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003D8-67D0-4BF6-970C-0F9DF0FD8DCA}" type="datetime2">
              <a:rPr lang="da-DK" smtClean="0"/>
              <a:t>14. juni 2019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grpSp>
        <p:nvGrpSpPr>
          <p:cNvPr id="23" name="Gruppe 22"/>
          <p:cNvGrpSpPr/>
          <p:nvPr userDrawn="1"/>
        </p:nvGrpSpPr>
        <p:grpSpPr>
          <a:xfrm>
            <a:off x="-1620688" y="1354138"/>
            <a:ext cx="1475960" cy="2434902"/>
            <a:chOff x="-1620688" y="1354138"/>
            <a:chExt cx="1475960" cy="2434902"/>
          </a:xfrm>
        </p:grpSpPr>
        <p:sp>
          <p:nvSpPr>
            <p:cNvPr id="24" name="Tekstboks 23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 smtClean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25" name="Gruppe 24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6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7" name="Afrundet rektangel 26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 smtClean="0"/>
              </a:p>
            </p:txBody>
          </p:sp>
        </p:grpSp>
      </p:grpSp>
      <p:sp>
        <p:nvSpPr>
          <p:cNvPr id="28" name="Tekstboks 27"/>
          <p:cNvSpPr txBox="1"/>
          <p:nvPr userDrawn="1"/>
        </p:nvSpPr>
        <p:spPr>
          <a:xfrm>
            <a:off x="-2113706" y="0"/>
            <a:ext cx="1933991" cy="9087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900" b="1" noProof="1" smtClean="0">
                <a:solidFill>
                  <a:schemeClr val="bg1">
                    <a:lumMod val="50000"/>
                  </a:schemeClr>
                </a:solidFill>
              </a:rPr>
              <a:t>Boks:</a:t>
            </a:r>
          </a:p>
          <a:p>
            <a:pPr algn="r"/>
            <a:r>
              <a:rPr lang="da-DK" sz="900" b="0" noProof="1" smtClean="0">
                <a:solidFill>
                  <a:schemeClr val="bg1">
                    <a:lumMod val="50000"/>
                  </a:schemeClr>
                </a:solidFill>
              </a:rPr>
              <a:t>Mellemrubrik skrives enten med fed eller store bogstaver i regular</a:t>
            </a:r>
          </a:p>
          <a:p>
            <a:pPr algn="r"/>
            <a:endParaRPr lang="da-DK" sz="900" b="0" noProof="1" smtClean="0">
              <a:solidFill>
                <a:schemeClr val="bg1">
                  <a:lumMod val="50000"/>
                </a:schemeClr>
              </a:solidFill>
            </a:endParaRPr>
          </a:p>
          <a:p>
            <a:pPr algn="r"/>
            <a:r>
              <a:rPr lang="da-DK" sz="900" b="0" noProof="1" smtClean="0">
                <a:solidFill>
                  <a:schemeClr val="bg1">
                    <a:lumMod val="50000"/>
                  </a:schemeClr>
                </a:solidFill>
              </a:rPr>
              <a:t>Denne farve er mest egnet til skærm eller projektor</a:t>
            </a:r>
          </a:p>
        </p:txBody>
      </p:sp>
    </p:spTree>
    <p:extLst>
      <p:ext uri="{BB962C8B-B14F-4D97-AF65-F5344CB8AC3E}">
        <p14:creationId xmlns:p14="http://schemas.microsoft.com/office/powerpoint/2010/main" val="28038898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 bred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 smtClean="0"/>
              <a:t>Klik for at indsætte overskrift i en eller to linjer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9E8BC-1956-45B1-921D-210DAC5D7F07}" type="datetime2">
              <a:rPr lang="da-DK" smtClean="0"/>
              <a:t>14. juni 2019</a:t>
            </a:fld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4" name="Tekstboks 13"/>
          <p:cNvSpPr txBox="1"/>
          <p:nvPr userDrawn="1"/>
        </p:nvSpPr>
        <p:spPr>
          <a:xfrm>
            <a:off x="-2113706" y="0"/>
            <a:ext cx="1933991" cy="7647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900" b="1" noProof="1" smtClean="0">
                <a:solidFill>
                  <a:schemeClr val="bg1">
                    <a:lumMod val="50000"/>
                  </a:schemeClr>
                </a:solidFill>
              </a:rPr>
              <a:t>Boks:</a:t>
            </a:r>
          </a:p>
          <a:p>
            <a:pPr algn="r"/>
            <a:r>
              <a:rPr lang="da-DK" sz="900" b="0" noProof="1" smtClean="0">
                <a:solidFill>
                  <a:schemeClr val="bg1">
                    <a:lumMod val="50000"/>
                  </a:schemeClr>
                </a:solidFill>
              </a:rPr>
              <a:t>Mellemrubrik skrives enten med fed eller store bogstaver i regular</a:t>
            </a:r>
          </a:p>
          <a:p>
            <a:pPr algn="r"/>
            <a:endParaRPr lang="da-DK" sz="900" b="0" noProof="1" smtClean="0">
              <a:solidFill>
                <a:schemeClr val="bg1">
                  <a:lumMod val="50000"/>
                </a:schemeClr>
              </a:solidFill>
            </a:endParaRPr>
          </a:p>
          <a:p>
            <a:pPr algn="r"/>
            <a:r>
              <a:rPr lang="da-DK" sz="900" b="0" noProof="1" smtClean="0">
                <a:solidFill>
                  <a:schemeClr val="bg1">
                    <a:lumMod val="50000"/>
                  </a:schemeClr>
                </a:solidFill>
              </a:rPr>
              <a:t>Denne farve er egnet til print</a:t>
            </a:r>
          </a:p>
        </p:txBody>
      </p:sp>
      <p:sp>
        <p:nvSpPr>
          <p:cNvPr id="15" name="Pladsholder til tekst 2"/>
          <p:cNvSpPr>
            <a:spLocks noGrp="1"/>
          </p:cNvSpPr>
          <p:nvPr>
            <p:ph type="body" sz="quarter" idx="29" hasCustomPrompt="1"/>
          </p:nvPr>
        </p:nvSpPr>
        <p:spPr>
          <a:xfrm>
            <a:off x="424799" y="1352548"/>
            <a:ext cx="5580000" cy="2232000"/>
          </a:xfrm>
          <a:prstGeom prst="roundRect">
            <a:avLst>
              <a:gd name="adj" fmla="val 0"/>
            </a:avLst>
          </a:prstGeom>
          <a:solidFill>
            <a:schemeClr val="accent5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tx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tx1"/>
                </a:solidFill>
              </a:defRPr>
            </a:lvl2pPr>
            <a:lvl3pPr marL="540000" indent="-180000">
              <a:defRPr sz="1500">
                <a:solidFill>
                  <a:schemeClr val="tx1"/>
                </a:solidFill>
              </a:defRPr>
            </a:lvl3pPr>
            <a:lvl4pPr marL="720000" indent="-180000">
              <a:defRPr sz="1200">
                <a:solidFill>
                  <a:schemeClr val="tx1"/>
                </a:solidFill>
              </a:defRPr>
            </a:lvl4pPr>
            <a:lvl5pPr marL="900000" indent="-180000">
              <a:defRPr sz="1000">
                <a:solidFill>
                  <a:schemeClr val="tx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8pPr>
            <a:lvl9pPr marL="900000" indent="-180000"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</a:t>
            </a:r>
          </a:p>
          <a:p>
            <a:pPr lvl="6"/>
            <a:r>
              <a:rPr lang="da-DK" dirty="0" smtClean="0"/>
              <a:t>7</a:t>
            </a:r>
          </a:p>
          <a:p>
            <a:pPr lvl="7"/>
            <a:r>
              <a:rPr lang="da-DK" dirty="0" smtClean="0"/>
              <a:t>8</a:t>
            </a:r>
          </a:p>
          <a:p>
            <a:pPr lvl="8"/>
            <a:r>
              <a:rPr lang="da-DK" dirty="0" smtClean="0"/>
              <a:t>9</a:t>
            </a:r>
          </a:p>
        </p:txBody>
      </p:sp>
      <p:sp>
        <p:nvSpPr>
          <p:cNvPr id="16" name="Pladsholder til tekst 3"/>
          <p:cNvSpPr>
            <a:spLocks noGrp="1"/>
          </p:cNvSpPr>
          <p:nvPr>
            <p:ph type="body" sz="quarter" idx="30" hasCustomPrompt="1"/>
          </p:nvPr>
        </p:nvSpPr>
        <p:spPr>
          <a:xfrm>
            <a:off x="424800" y="3736800"/>
            <a:ext cx="11340000" cy="2232000"/>
          </a:xfrm>
          <a:prstGeom prst="roundRect">
            <a:avLst>
              <a:gd name="adj" fmla="val 0"/>
            </a:avLst>
          </a:prstGeom>
          <a:solidFill>
            <a:schemeClr val="accent5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tx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tx1"/>
                </a:solidFill>
              </a:defRPr>
            </a:lvl2pPr>
            <a:lvl3pPr marL="540000" indent="-180000">
              <a:defRPr sz="1500">
                <a:solidFill>
                  <a:schemeClr val="tx1"/>
                </a:solidFill>
              </a:defRPr>
            </a:lvl3pPr>
            <a:lvl4pPr marL="720000" indent="-180000">
              <a:defRPr sz="1200">
                <a:solidFill>
                  <a:schemeClr val="tx1"/>
                </a:solidFill>
              </a:defRPr>
            </a:lvl4pPr>
            <a:lvl5pPr marL="900000" indent="-180000">
              <a:defRPr sz="1000">
                <a:solidFill>
                  <a:schemeClr val="tx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8pPr>
            <a:lvl9pPr marL="900000" indent="-180000"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</a:t>
            </a:r>
          </a:p>
          <a:p>
            <a:pPr lvl="6"/>
            <a:r>
              <a:rPr lang="da-DK" dirty="0" smtClean="0"/>
              <a:t>7</a:t>
            </a:r>
          </a:p>
          <a:p>
            <a:pPr lvl="7"/>
            <a:r>
              <a:rPr lang="da-DK" dirty="0" smtClean="0"/>
              <a:t>8</a:t>
            </a:r>
          </a:p>
          <a:p>
            <a:pPr lvl="8"/>
            <a:r>
              <a:rPr lang="da-DK" dirty="0" smtClean="0"/>
              <a:t>9</a:t>
            </a:r>
          </a:p>
        </p:txBody>
      </p:sp>
      <p:sp>
        <p:nvSpPr>
          <p:cNvPr id="17" name="Pladsholder til tekst 4"/>
          <p:cNvSpPr>
            <a:spLocks noGrp="1"/>
          </p:cNvSpPr>
          <p:nvPr>
            <p:ph type="body" sz="quarter" idx="31" hasCustomPrompt="1"/>
          </p:nvPr>
        </p:nvSpPr>
        <p:spPr>
          <a:xfrm>
            <a:off x="6184799" y="1352549"/>
            <a:ext cx="5580000" cy="2232000"/>
          </a:xfrm>
          <a:prstGeom prst="roundRect">
            <a:avLst>
              <a:gd name="adj" fmla="val 0"/>
            </a:avLst>
          </a:prstGeom>
          <a:solidFill>
            <a:schemeClr val="accent5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tx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tx1"/>
                </a:solidFill>
              </a:defRPr>
            </a:lvl2pPr>
            <a:lvl3pPr marL="540000" indent="-180000">
              <a:defRPr sz="1500">
                <a:solidFill>
                  <a:schemeClr val="tx1"/>
                </a:solidFill>
              </a:defRPr>
            </a:lvl3pPr>
            <a:lvl4pPr marL="720000" indent="-180000">
              <a:defRPr sz="1200">
                <a:solidFill>
                  <a:schemeClr val="tx1"/>
                </a:solidFill>
              </a:defRPr>
            </a:lvl4pPr>
            <a:lvl5pPr marL="900000" indent="-180000">
              <a:defRPr sz="1000">
                <a:solidFill>
                  <a:schemeClr val="tx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8pPr>
            <a:lvl9pPr marL="900000" indent="-180000"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</a:t>
            </a:r>
          </a:p>
          <a:p>
            <a:pPr lvl="6"/>
            <a:r>
              <a:rPr lang="da-DK" dirty="0" smtClean="0"/>
              <a:t>7</a:t>
            </a:r>
          </a:p>
          <a:p>
            <a:pPr lvl="7"/>
            <a:r>
              <a:rPr lang="da-DK" dirty="0" smtClean="0"/>
              <a:t>8</a:t>
            </a:r>
          </a:p>
          <a:p>
            <a:pPr lvl="8"/>
            <a:r>
              <a:rPr lang="da-DK" dirty="0" smtClean="0"/>
              <a:t>9</a:t>
            </a:r>
          </a:p>
        </p:txBody>
      </p:sp>
      <p:grpSp>
        <p:nvGrpSpPr>
          <p:cNvPr id="23" name="Gruppe 22"/>
          <p:cNvGrpSpPr/>
          <p:nvPr userDrawn="1"/>
        </p:nvGrpSpPr>
        <p:grpSpPr>
          <a:xfrm>
            <a:off x="-1620688" y="1354138"/>
            <a:ext cx="1475960" cy="2434902"/>
            <a:chOff x="-1620688" y="1354138"/>
            <a:chExt cx="1475960" cy="2434902"/>
          </a:xfrm>
        </p:grpSpPr>
        <p:sp>
          <p:nvSpPr>
            <p:cNvPr id="24" name="Tekstboks 23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 smtClean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25" name="Gruppe 24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6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7" name="Afrundet rektangel 26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 smtClean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223632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 smtClean="0"/>
              <a:t>Klik for at indsætte overskrift i en eller to linjer</a:t>
            </a:r>
            <a:endParaRPr lang="da-DK" dirty="0"/>
          </a:p>
        </p:txBody>
      </p:sp>
      <p:sp>
        <p:nvSpPr>
          <p:cNvPr id="6" name="Pladsholder til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424799" y="1352550"/>
            <a:ext cx="5652000" cy="540000"/>
          </a:xfrm>
          <a:prstGeom prst="chevron">
            <a:avLst>
              <a:gd name="adj" fmla="val 27849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</p:spPr>
        <p:txBody>
          <a:bodyPr lIns="0" tIns="0" r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 smtClean="0"/>
              <a:t>Indsæt tekst</a:t>
            </a:r>
          </a:p>
        </p:txBody>
      </p:sp>
      <p:sp>
        <p:nvSpPr>
          <p:cNvPr id="8" name="Pladsholder til tekst 3"/>
          <p:cNvSpPr>
            <a:spLocks noGrp="1"/>
          </p:cNvSpPr>
          <p:nvPr>
            <p:ph type="body" sz="quarter" idx="17" hasCustomPrompt="1"/>
          </p:nvPr>
        </p:nvSpPr>
        <p:spPr>
          <a:xfrm>
            <a:off x="424800" y="2073600"/>
            <a:ext cx="5490000" cy="3924000"/>
          </a:xfrm>
        </p:spPr>
        <p:txBody>
          <a:bodyPr tIns="90000" rIns="180000"/>
          <a:lstStyle>
            <a:lvl1pPr>
              <a:spcBef>
                <a:spcPts val="1200"/>
              </a:spcBef>
              <a:defRPr sz="1400" b="0"/>
            </a:lvl1pPr>
            <a:lvl2pPr marL="230400" indent="-230400">
              <a:spcBef>
                <a:spcPts val="1200"/>
              </a:spcBef>
              <a:defRPr sz="1400" b="0"/>
            </a:lvl2pPr>
            <a:lvl3pPr marL="460800" indent="-230400">
              <a:spcBef>
                <a:spcPts val="500"/>
              </a:spcBef>
              <a:defRPr sz="1400"/>
            </a:lvl3pPr>
            <a:lvl4pPr marL="540000" indent="-180000">
              <a:spcBef>
                <a:spcPts val="500"/>
              </a:spcBef>
              <a:defRPr sz="1200"/>
            </a:lvl4pPr>
            <a:lvl5pPr marL="720000" indent="-180000">
              <a:spcBef>
                <a:spcPts val="500"/>
              </a:spcBef>
              <a:defRPr sz="1000"/>
            </a:lvl5pPr>
            <a:lvl6pPr marL="720000" indent="-180000">
              <a:defRPr baseline="0"/>
            </a:lvl6pPr>
            <a:lvl7pPr marL="720000" indent="-180000">
              <a:defRPr/>
            </a:lvl7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 niveau</a:t>
            </a:r>
          </a:p>
          <a:p>
            <a:pPr lvl="6"/>
            <a:r>
              <a:rPr lang="da-DK" dirty="0" smtClean="0"/>
              <a:t>7 niveau</a:t>
            </a:r>
          </a:p>
          <a:p>
            <a:pPr lvl="6"/>
            <a:r>
              <a:rPr lang="da-DK" dirty="0" smtClean="0"/>
              <a:t>8 niveau</a:t>
            </a:r>
          </a:p>
          <a:p>
            <a:pPr lvl="6"/>
            <a:r>
              <a:rPr lang="da-DK" dirty="0" smtClean="0"/>
              <a:t>9 niveau</a:t>
            </a:r>
            <a:endParaRPr lang="da-DK" dirty="0"/>
          </a:p>
        </p:txBody>
      </p:sp>
      <p:sp>
        <p:nvSpPr>
          <p:cNvPr id="9" name="Pladsholder til tekst  4"/>
          <p:cNvSpPr>
            <a:spLocks noGrp="1"/>
          </p:cNvSpPr>
          <p:nvPr>
            <p:ph type="body" sz="quarter" idx="19" hasCustomPrompt="1"/>
          </p:nvPr>
        </p:nvSpPr>
        <p:spPr>
          <a:xfrm>
            <a:off x="6112800" y="1353600"/>
            <a:ext cx="5652000" cy="540000"/>
          </a:xfrm>
          <a:prstGeom prst="chevron">
            <a:avLst>
              <a:gd name="adj" fmla="val 27849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0" scaled="1"/>
          </a:gradFill>
        </p:spPr>
        <p:txBody>
          <a:bodyPr lIns="0" tIns="0" r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 smtClean="0"/>
              <a:t>Indsæt tekst</a:t>
            </a:r>
          </a:p>
        </p:txBody>
      </p:sp>
      <p:sp>
        <p:nvSpPr>
          <p:cNvPr id="16" name="Pladsholder til tekst 5"/>
          <p:cNvSpPr>
            <a:spLocks noGrp="1"/>
          </p:cNvSpPr>
          <p:nvPr>
            <p:ph type="body" sz="quarter" idx="22" hasCustomPrompt="1"/>
          </p:nvPr>
        </p:nvSpPr>
        <p:spPr>
          <a:xfrm>
            <a:off x="6112800" y="2073600"/>
            <a:ext cx="5490000" cy="3924000"/>
          </a:xfrm>
        </p:spPr>
        <p:txBody>
          <a:bodyPr tIns="90000" rIns="180000"/>
          <a:lstStyle>
            <a:lvl1pPr>
              <a:spcBef>
                <a:spcPts val="1200"/>
              </a:spcBef>
              <a:defRPr sz="1400" b="0"/>
            </a:lvl1pPr>
            <a:lvl2pPr marL="230400" indent="-230400">
              <a:spcBef>
                <a:spcPts val="1200"/>
              </a:spcBef>
              <a:defRPr sz="1400" b="0"/>
            </a:lvl2pPr>
            <a:lvl3pPr marL="460800" indent="-230400">
              <a:spcBef>
                <a:spcPts val="500"/>
              </a:spcBef>
              <a:defRPr sz="1400"/>
            </a:lvl3pPr>
            <a:lvl4pPr marL="540000" indent="-180000">
              <a:spcBef>
                <a:spcPts val="500"/>
              </a:spcBef>
              <a:defRPr sz="1200"/>
            </a:lvl4pPr>
            <a:lvl5pPr marL="720000" indent="-180000">
              <a:spcBef>
                <a:spcPts val="500"/>
              </a:spcBef>
              <a:defRPr sz="1000"/>
            </a:lvl5pPr>
            <a:lvl6pPr marL="720000" indent="-180000">
              <a:defRPr baseline="0"/>
            </a:lvl6pPr>
            <a:lvl7pPr marL="720000" indent="-180000">
              <a:defRPr/>
            </a:lvl7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 niveau</a:t>
            </a:r>
          </a:p>
          <a:p>
            <a:pPr lvl="6"/>
            <a:r>
              <a:rPr lang="da-DK" dirty="0" smtClean="0"/>
              <a:t>7 niveau</a:t>
            </a:r>
          </a:p>
          <a:p>
            <a:pPr lvl="6"/>
            <a:r>
              <a:rPr lang="da-DK" dirty="0" smtClean="0"/>
              <a:t>8 niveau</a:t>
            </a:r>
          </a:p>
          <a:p>
            <a:pPr lvl="6"/>
            <a:r>
              <a:rPr lang="da-DK" dirty="0" smtClean="0"/>
              <a:t>9 niveau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298EA-D665-44AE-9057-6EFC52F21F75}" type="datetime2">
              <a:rPr lang="da-DK" smtClean="0"/>
              <a:t>14. juni 2019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5" name="Tekstboks 14"/>
          <p:cNvSpPr txBox="1"/>
          <p:nvPr userDrawn="1"/>
        </p:nvSpPr>
        <p:spPr>
          <a:xfrm>
            <a:off x="-2113706" y="0"/>
            <a:ext cx="1933991" cy="7647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900" b="1" noProof="1" smtClean="0">
                <a:solidFill>
                  <a:schemeClr val="bg1">
                    <a:lumMod val="50000"/>
                  </a:schemeClr>
                </a:solidFill>
              </a:rPr>
              <a:t>Procesoversigter:</a:t>
            </a:r>
          </a:p>
          <a:p>
            <a:pPr algn="r"/>
            <a:r>
              <a:rPr lang="da-DK" sz="900" b="0" noProof="1" smtClean="0">
                <a:solidFill>
                  <a:schemeClr val="bg1">
                    <a:lumMod val="50000"/>
                  </a:schemeClr>
                </a:solidFill>
              </a:rPr>
              <a:t>Findes i 2, 3 eller 4 spalter.</a:t>
            </a:r>
          </a:p>
          <a:p>
            <a:pPr algn="r"/>
            <a:endParaRPr lang="da-DK" sz="900" b="0" noProof="1" smtClean="0">
              <a:solidFill>
                <a:schemeClr val="bg1">
                  <a:lumMod val="50000"/>
                </a:schemeClr>
              </a:solidFill>
            </a:endParaRPr>
          </a:p>
          <a:p>
            <a:pPr algn="r"/>
            <a:r>
              <a:rPr lang="da-DK" sz="900" b="0" noProof="1" smtClean="0">
                <a:solidFill>
                  <a:schemeClr val="bg1">
                    <a:lumMod val="50000"/>
                  </a:schemeClr>
                </a:solidFill>
              </a:rPr>
              <a:t>Mellemrubrik skrives enten med fed eller store bogstaver i regular</a:t>
            </a:r>
          </a:p>
          <a:p>
            <a:pPr algn="r"/>
            <a:endParaRPr lang="da-DK" sz="900" b="0" noProof="1" smtClean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7" name="Gruppe 16"/>
          <p:cNvGrpSpPr/>
          <p:nvPr userDrawn="1"/>
        </p:nvGrpSpPr>
        <p:grpSpPr>
          <a:xfrm>
            <a:off x="-1620688" y="2060848"/>
            <a:ext cx="1475960" cy="2434902"/>
            <a:chOff x="-1620688" y="1354138"/>
            <a:chExt cx="1475960" cy="2434902"/>
          </a:xfrm>
        </p:grpSpPr>
        <p:sp>
          <p:nvSpPr>
            <p:cNvPr id="18" name="Tekstboks 17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 smtClean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19" name="Gruppe 18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0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" name="Afrundet rektangel 20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 smtClean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9847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 tre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 smtClean="0"/>
              <a:t>Klik for at indsætte overskrift i en eller to linjer</a:t>
            </a:r>
            <a:endParaRPr lang="da-DK" dirty="0"/>
          </a:p>
        </p:txBody>
      </p:sp>
      <p:sp>
        <p:nvSpPr>
          <p:cNvPr id="6" name="Pladsholder til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424800" y="1352550"/>
            <a:ext cx="3762000" cy="540000"/>
          </a:xfrm>
          <a:prstGeom prst="chevron">
            <a:avLst>
              <a:gd name="adj" fmla="val 27849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</p:spPr>
        <p:txBody>
          <a:bodyPr lIns="0" tIns="0" r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 smtClean="0"/>
              <a:t>Indsæt tekst</a:t>
            </a:r>
          </a:p>
        </p:txBody>
      </p:sp>
      <p:sp>
        <p:nvSpPr>
          <p:cNvPr id="8" name="Pladsholder til tekst 3"/>
          <p:cNvSpPr>
            <a:spLocks noGrp="1"/>
          </p:cNvSpPr>
          <p:nvPr>
            <p:ph type="body" sz="quarter" idx="17" hasCustomPrompt="1"/>
          </p:nvPr>
        </p:nvSpPr>
        <p:spPr>
          <a:xfrm>
            <a:off x="424800" y="2073600"/>
            <a:ext cx="3600000" cy="3924000"/>
          </a:xfrm>
        </p:spPr>
        <p:txBody>
          <a:bodyPr tIns="90000" rIns="180000"/>
          <a:lstStyle>
            <a:lvl1pPr>
              <a:spcBef>
                <a:spcPts val="1200"/>
              </a:spcBef>
              <a:defRPr sz="1400" b="0"/>
            </a:lvl1pPr>
            <a:lvl2pPr marL="230400" indent="-230400">
              <a:spcBef>
                <a:spcPts val="1200"/>
              </a:spcBef>
              <a:defRPr sz="1400" b="0"/>
            </a:lvl2pPr>
            <a:lvl3pPr marL="460800" indent="-230400">
              <a:spcBef>
                <a:spcPts val="500"/>
              </a:spcBef>
              <a:defRPr sz="1400"/>
            </a:lvl3pPr>
            <a:lvl4pPr marL="540000" indent="-180000">
              <a:spcBef>
                <a:spcPts val="500"/>
              </a:spcBef>
              <a:defRPr sz="1200"/>
            </a:lvl4pPr>
            <a:lvl5pPr marL="720000" indent="-180000">
              <a:spcBef>
                <a:spcPts val="500"/>
              </a:spcBef>
              <a:defRPr sz="1000"/>
            </a:lvl5pPr>
            <a:lvl6pPr marL="720000" indent="-180000">
              <a:defRPr baseline="0"/>
            </a:lvl6pPr>
            <a:lvl7pPr marL="720000" indent="-180000">
              <a:defRPr/>
            </a:lvl7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 niveau</a:t>
            </a:r>
          </a:p>
          <a:p>
            <a:pPr lvl="6"/>
            <a:r>
              <a:rPr lang="da-DK" dirty="0" smtClean="0"/>
              <a:t>7 niveau</a:t>
            </a:r>
          </a:p>
          <a:p>
            <a:pPr lvl="6"/>
            <a:r>
              <a:rPr lang="da-DK" dirty="0" smtClean="0"/>
              <a:t>8 niveau</a:t>
            </a:r>
          </a:p>
          <a:p>
            <a:pPr lvl="6"/>
            <a:r>
              <a:rPr lang="da-DK" dirty="0" smtClean="0"/>
              <a:t>9 niveau</a:t>
            </a:r>
            <a:endParaRPr lang="da-DK" dirty="0"/>
          </a:p>
        </p:txBody>
      </p:sp>
      <p:sp>
        <p:nvSpPr>
          <p:cNvPr id="9" name="Pladsholder til tekst  4"/>
          <p:cNvSpPr>
            <a:spLocks noGrp="1"/>
          </p:cNvSpPr>
          <p:nvPr>
            <p:ph type="body" sz="quarter" idx="19" hasCustomPrompt="1"/>
          </p:nvPr>
        </p:nvSpPr>
        <p:spPr>
          <a:xfrm>
            <a:off x="4212000" y="1353600"/>
            <a:ext cx="3762000" cy="540000"/>
          </a:xfrm>
          <a:prstGeom prst="chevron">
            <a:avLst>
              <a:gd name="adj" fmla="val 27849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0" scaled="1"/>
          </a:gradFill>
        </p:spPr>
        <p:txBody>
          <a:bodyPr lIns="0" tIns="0" r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 smtClean="0"/>
              <a:t>Indsæt tekst</a:t>
            </a:r>
          </a:p>
        </p:txBody>
      </p:sp>
      <p:sp>
        <p:nvSpPr>
          <p:cNvPr id="16" name="Pladsholder til tekst 5"/>
          <p:cNvSpPr>
            <a:spLocks noGrp="1"/>
          </p:cNvSpPr>
          <p:nvPr>
            <p:ph type="body" sz="quarter" idx="22" hasCustomPrompt="1"/>
          </p:nvPr>
        </p:nvSpPr>
        <p:spPr>
          <a:xfrm>
            <a:off x="4212000" y="2073600"/>
            <a:ext cx="3600000" cy="3924000"/>
          </a:xfrm>
        </p:spPr>
        <p:txBody>
          <a:bodyPr tIns="90000" rIns="180000"/>
          <a:lstStyle>
            <a:lvl1pPr>
              <a:spcBef>
                <a:spcPts val="1200"/>
              </a:spcBef>
              <a:defRPr sz="1400" b="0"/>
            </a:lvl1pPr>
            <a:lvl2pPr marL="230400" indent="-230400">
              <a:spcBef>
                <a:spcPts val="1200"/>
              </a:spcBef>
              <a:defRPr sz="1400" b="0"/>
            </a:lvl2pPr>
            <a:lvl3pPr marL="460800" indent="-230400">
              <a:spcBef>
                <a:spcPts val="500"/>
              </a:spcBef>
              <a:defRPr sz="1400"/>
            </a:lvl3pPr>
            <a:lvl4pPr marL="540000" indent="-180000">
              <a:spcBef>
                <a:spcPts val="500"/>
              </a:spcBef>
              <a:defRPr sz="1200"/>
            </a:lvl4pPr>
            <a:lvl5pPr marL="720000" indent="-180000">
              <a:spcBef>
                <a:spcPts val="500"/>
              </a:spcBef>
              <a:defRPr sz="1000"/>
            </a:lvl5pPr>
            <a:lvl6pPr marL="720000" indent="-180000">
              <a:defRPr baseline="0"/>
            </a:lvl6pPr>
            <a:lvl7pPr marL="720000" indent="-180000">
              <a:defRPr/>
            </a:lvl7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 niveau</a:t>
            </a:r>
          </a:p>
          <a:p>
            <a:pPr lvl="6"/>
            <a:r>
              <a:rPr lang="da-DK" dirty="0" smtClean="0"/>
              <a:t>7 niveau</a:t>
            </a:r>
          </a:p>
          <a:p>
            <a:pPr lvl="6"/>
            <a:r>
              <a:rPr lang="da-DK" dirty="0" smtClean="0"/>
              <a:t>8 niveau</a:t>
            </a:r>
          </a:p>
          <a:p>
            <a:pPr lvl="6"/>
            <a:r>
              <a:rPr lang="da-DK" dirty="0" smtClean="0"/>
              <a:t>9 niveau</a:t>
            </a:r>
            <a:endParaRPr lang="da-DK" dirty="0"/>
          </a:p>
        </p:txBody>
      </p:sp>
      <p:sp>
        <p:nvSpPr>
          <p:cNvPr id="17" name="Pladsholder til tekst  6"/>
          <p:cNvSpPr>
            <a:spLocks noGrp="1"/>
          </p:cNvSpPr>
          <p:nvPr>
            <p:ph type="body" sz="quarter" idx="23" hasCustomPrompt="1"/>
          </p:nvPr>
        </p:nvSpPr>
        <p:spPr>
          <a:xfrm>
            <a:off x="8002800" y="1352550"/>
            <a:ext cx="3762000" cy="540000"/>
          </a:xfrm>
          <a:prstGeom prst="chevron">
            <a:avLst>
              <a:gd name="adj" fmla="val 27849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0" scaled="1"/>
          </a:gradFill>
        </p:spPr>
        <p:txBody>
          <a:bodyPr lIns="0" tIns="0" r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 smtClean="0"/>
              <a:t>Indsæt tekst</a:t>
            </a:r>
          </a:p>
        </p:txBody>
      </p:sp>
      <p:sp>
        <p:nvSpPr>
          <p:cNvPr id="18" name="Pladsholder til tekst 7"/>
          <p:cNvSpPr>
            <a:spLocks noGrp="1"/>
          </p:cNvSpPr>
          <p:nvPr>
            <p:ph type="body" sz="quarter" idx="24" hasCustomPrompt="1"/>
          </p:nvPr>
        </p:nvSpPr>
        <p:spPr>
          <a:xfrm>
            <a:off x="8002800" y="2073600"/>
            <a:ext cx="3600000" cy="3924000"/>
          </a:xfrm>
        </p:spPr>
        <p:txBody>
          <a:bodyPr tIns="90000" rIns="180000"/>
          <a:lstStyle>
            <a:lvl1pPr>
              <a:spcBef>
                <a:spcPts val="1200"/>
              </a:spcBef>
              <a:defRPr sz="1400" b="0"/>
            </a:lvl1pPr>
            <a:lvl2pPr marL="230400" indent="-230400">
              <a:spcBef>
                <a:spcPts val="1200"/>
              </a:spcBef>
              <a:defRPr sz="1400" b="0"/>
            </a:lvl2pPr>
            <a:lvl3pPr marL="460800" indent="-230400">
              <a:spcBef>
                <a:spcPts val="500"/>
              </a:spcBef>
              <a:defRPr sz="1400"/>
            </a:lvl3pPr>
            <a:lvl4pPr marL="540000" indent="-180000">
              <a:spcBef>
                <a:spcPts val="500"/>
              </a:spcBef>
              <a:defRPr sz="1200"/>
            </a:lvl4pPr>
            <a:lvl5pPr marL="720000" indent="-180000">
              <a:spcBef>
                <a:spcPts val="500"/>
              </a:spcBef>
              <a:defRPr sz="1000"/>
            </a:lvl5pPr>
            <a:lvl6pPr marL="720000" indent="-180000">
              <a:defRPr baseline="0"/>
            </a:lvl6pPr>
            <a:lvl7pPr marL="720000" indent="-180000">
              <a:defRPr/>
            </a:lvl7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 niveau</a:t>
            </a:r>
          </a:p>
          <a:p>
            <a:pPr lvl="6"/>
            <a:r>
              <a:rPr lang="da-DK" dirty="0" smtClean="0"/>
              <a:t>7 niveau</a:t>
            </a:r>
          </a:p>
          <a:p>
            <a:pPr lvl="6"/>
            <a:r>
              <a:rPr lang="da-DK" dirty="0" smtClean="0"/>
              <a:t>8 niveau</a:t>
            </a:r>
          </a:p>
          <a:p>
            <a:pPr lvl="6"/>
            <a:r>
              <a:rPr lang="da-DK" dirty="0" smtClean="0"/>
              <a:t>9 niveau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F2E68-8AFC-4A91-A242-E2832264B76C}" type="datetime2">
              <a:rPr lang="da-DK" smtClean="0"/>
              <a:t>14. juni 2019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5" name="Tekstboks 14"/>
          <p:cNvSpPr txBox="1"/>
          <p:nvPr userDrawn="1"/>
        </p:nvSpPr>
        <p:spPr>
          <a:xfrm>
            <a:off x="-2113706" y="0"/>
            <a:ext cx="1933991" cy="7647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900" b="1" noProof="1" smtClean="0">
                <a:solidFill>
                  <a:schemeClr val="bg1">
                    <a:lumMod val="50000"/>
                  </a:schemeClr>
                </a:solidFill>
              </a:rPr>
              <a:t>Procesoversigter:</a:t>
            </a:r>
          </a:p>
          <a:p>
            <a:pPr algn="r"/>
            <a:r>
              <a:rPr lang="da-DK" sz="900" b="0" noProof="1" smtClean="0">
                <a:solidFill>
                  <a:schemeClr val="bg1">
                    <a:lumMod val="50000"/>
                  </a:schemeClr>
                </a:solidFill>
              </a:rPr>
              <a:t>Findes i 2, 3 eller 4 spalter.</a:t>
            </a:r>
          </a:p>
          <a:p>
            <a:pPr algn="r"/>
            <a:endParaRPr lang="da-DK" sz="900" b="0" noProof="1" smtClean="0">
              <a:solidFill>
                <a:schemeClr val="bg1">
                  <a:lumMod val="50000"/>
                </a:schemeClr>
              </a:solidFill>
            </a:endParaRPr>
          </a:p>
          <a:p>
            <a:pPr algn="r"/>
            <a:r>
              <a:rPr lang="da-DK" sz="900" b="0" noProof="1" smtClean="0">
                <a:solidFill>
                  <a:schemeClr val="bg1">
                    <a:lumMod val="50000"/>
                  </a:schemeClr>
                </a:solidFill>
              </a:rPr>
              <a:t>Mellemrubrik skrives enten med fed eller store bogstaver i regular</a:t>
            </a:r>
          </a:p>
          <a:p>
            <a:pPr algn="r"/>
            <a:endParaRPr lang="da-DK" sz="900" b="0" noProof="1" smtClean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4" name="Gruppe 23"/>
          <p:cNvGrpSpPr/>
          <p:nvPr userDrawn="1"/>
        </p:nvGrpSpPr>
        <p:grpSpPr>
          <a:xfrm>
            <a:off x="-1620688" y="2060848"/>
            <a:ext cx="1475960" cy="2434902"/>
            <a:chOff x="-1620688" y="1354138"/>
            <a:chExt cx="1475960" cy="2434902"/>
          </a:xfrm>
        </p:grpSpPr>
        <p:sp>
          <p:nvSpPr>
            <p:cNvPr id="25" name="Tekstboks 24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 smtClean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26" name="Gruppe 25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7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" name="Afrundet rektangel 27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 smtClean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864650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 fire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 smtClean="0"/>
              <a:t>Klik for at indsætte overskrift i en eller to linjer</a:t>
            </a:r>
            <a:endParaRPr lang="da-DK" dirty="0"/>
          </a:p>
        </p:txBody>
      </p:sp>
      <p:sp>
        <p:nvSpPr>
          <p:cNvPr id="6" name="Pladsholder til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424800" y="1352550"/>
            <a:ext cx="2844000" cy="540000"/>
          </a:xfrm>
          <a:prstGeom prst="chevron">
            <a:avLst>
              <a:gd name="adj" fmla="val 27849"/>
            </a:avLst>
          </a:prstGeom>
          <a:gradFill>
            <a:gsLst>
              <a:gs pos="0">
                <a:schemeClr val="accent1"/>
              </a:gs>
              <a:gs pos="100000">
                <a:srgbClr val="454545"/>
              </a:gs>
            </a:gsLst>
            <a:lin ang="0" scaled="1"/>
          </a:gradFill>
        </p:spPr>
        <p:txBody>
          <a:bodyPr lIns="0" tIns="0" r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 smtClean="0"/>
              <a:t>Indsæt tekst</a:t>
            </a:r>
          </a:p>
        </p:txBody>
      </p:sp>
      <p:sp>
        <p:nvSpPr>
          <p:cNvPr id="8" name="Pladsholder til tekst 3"/>
          <p:cNvSpPr>
            <a:spLocks noGrp="1"/>
          </p:cNvSpPr>
          <p:nvPr>
            <p:ph type="body" sz="quarter" idx="17" hasCustomPrompt="1"/>
          </p:nvPr>
        </p:nvSpPr>
        <p:spPr>
          <a:xfrm>
            <a:off x="424800" y="2073600"/>
            <a:ext cx="2700000" cy="3924000"/>
          </a:xfrm>
        </p:spPr>
        <p:txBody>
          <a:bodyPr tIns="90000" rIns="180000"/>
          <a:lstStyle>
            <a:lvl1pPr>
              <a:spcBef>
                <a:spcPts val="1200"/>
              </a:spcBef>
              <a:defRPr sz="1400" b="0"/>
            </a:lvl1pPr>
            <a:lvl2pPr marL="230400" indent="-230400">
              <a:spcBef>
                <a:spcPts val="1200"/>
              </a:spcBef>
              <a:defRPr sz="1400" b="0"/>
            </a:lvl2pPr>
            <a:lvl3pPr marL="460800" indent="-230400">
              <a:spcBef>
                <a:spcPts val="500"/>
              </a:spcBef>
              <a:defRPr sz="1400"/>
            </a:lvl3pPr>
            <a:lvl4pPr marL="540000" indent="-180000">
              <a:spcBef>
                <a:spcPts val="500"/>
              </a:spcBef>
              <a:defRPr sz="1200"/>
            </a:lvl4pPr>
            <a:lvl5pPr marL="720000" indent="-180000">
              <a:spcBef>
                <a:spcPts val="500"/>
              </a:spcBef>
              <a:defRPr sz="1000"/>
            </a:lvl5pPr>
            <a:lvl6pPr marL="720000" indent="-180000">
              <a:defRPr baseline="0"/>
            </a:lvl6pPr>
            <a:lvl7pPr marL="720000" indent="-180000">
              <a:defRPr/>
            </a:lvl7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 niveau</a:t>
            </a:r>
          </a:p>
          <a:p>
            <a:pPr lvl="6"/>
            <a:r>
              <a:rPr lang="da-DK" dirty="0" smtClean="0"/>
              <a:t>7 niveau</a:t>
            </a:r>
          </a:p>
          <a:p>
            <a:pPr lvl="6"/>
            <a:r>
              <a:rPr lang="da-DK" dirty="0" smtClean="0"/>
              <a:t>8 niveau</a:t>
            </a:r>
          </a:p>
          <a:p>
            <a:pPr lvl="6"/>
            <a:r>
              <a:rPr lang="da-DK" dirty="0" smtClean="0"/>
              <a:t>9 niveau</a:t>
            </a:r>
            <a:endParaRPr lang="da-DK" dirty="0"/>
          </a:p>
        </p:txBody>
      </p:sp>
      <p:sp>
        <p:nvSpPr>
          <p:cNvPr id="9" name="Pladsholder til tekst  4"/>
          <p:cNvSpPr>
            <a:spLocks noGrp="1"/>
          </p:cNvSpPr>
          <p:nvPr>
            <p:ph type="body" sz="quarter" idx="19" hasCustomPrompt="1"/>
          </p:nvPr>
        </p:nvSpPr>
        <p:spPr>
          <a:xfrm>
            <a:off x="3258000" y="1353600"/>
            <a:ext cx="2844000" cy="540000"/>
          </a:xfrm>
          <a:prstGeom prst="chevron">
            <a:avLst>
              <a:gd name="adj" fmla="val 27849"/>
            </a:avLst>
          </a:prstGeom>
          <a:gradFill>
            <a:gsLst>
              <a:gs pos="0">
                <a:srgbClr val="454545"/>
              </a:gs>
              <a:gs pos="100000">
                <a:schemeClr val="accent2"/>
              </a:gs>
            </a:gsLst>
            <a:lin ang="0" scaled="1"/>
          </a:gradFill>
        </p:spPr>
        <p:txBody>
          <a:bodyPr lIns="0" tIns="0" r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 smtClean="0"/>
              <a:t>Indsæt tekst</a:t>
            </a:r>
          </a:p>
        </p:txBody>
      </p:sp>
      <p:sp>
        <p:nvSpPr>
          <p:cNvPr id="16" name="Pladsholder til tekst 5"/>
          <p:cNvSpPr>
            <a:spLocks noGrp="1"/>
          </p:cNvSpPr>
          <p:nvPr>
            <p:ph type="body" sz="quarter" idx="22" hasCustomPrompt="1"/>
          </p:nvPr>
        </p:nvSpPr>
        <p:spPr>
          <a:xfrm>
            <a:off x="3258000" y="2073600"/>
            <a:ext cx="2700000" cy="3924000"/>
          </a:xfrm>
        </p:spPr>
        <p:txBody>
          <a:bodyPr tIns="90000" rIns="180000"/>
          <a:lstStyle>
            <a:lvl1pPr>
              <a:spcBef>
                <a:spcPts val="1200"/>
              </a:spcBef>
              <a:defRPr sz="1400" b="0"/>
            </a:lvl1pPr>
            <a:lvl2pPr marL="230400" indent="-230400">
              <a:spcBef>
                <a:spcPts val="1200"/>
              </a:spcBef>
              <a:defRPr sz="1400" b="0"/>
            </a:lvl2pPr>
            <a:lvl3pPr marL="460800" indent="-230400">
              <a:spcBef>
                <a:spcPts val="500"/>
              </a:spcBef>
              <a:defRPr sz="1400"/>
            </a:lvl3pPr>
            <a:lvl4pPr marL="540000" indent="-180000">
              <a:spcBef>
                <a:spcPts val="500"/>
              </a:spcBef>
              <a:defRPr sz="1200"/>
            </a:lvl4pPr>
            <a:lvl5pPr marL="720000" indent="-180000">
              <a:spcBef>
                <a:spcPts val="500"/>
              </a:spcBef>
              <a:defRPr sz="1000"/>
            </a:lvl5pPr>
            <a:lvl6pPr marL="720000" indent="-180000">
              <a:defRPr baseline="0"/>
            </a:lvl6pPr>
            <a:lvl7pPr marL="720000" indent="-180000">
              <a:defRPr/>
            </a:lvl7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 niveau</a:t>
            </a:r>
          </a:p>
          <a:p>
            <a:pPr lvl="6"/>
            <a:r>
              <a:rPr lang="da-DK" dirty="0" smtClean="0"/>
              <a:t>7 niveau</a:t>
            </a:r>
          </a:p>
          <a:p>
            <a:pPr lvl="6"/>
            <a:r>
              <a:rPr lang="da-DK" dirty="0" smtClean="0"/>
              <a:t>8 niveau</a:t>
            </a:r>
          </a:p>
          <a:p>
            <a:pPr lvl="6"/>
            <a:r>
              <a:rPr lang="da-DK" dirty="0" smtClean="0"/>
              <a:t>9 niveau</a:t>
            </a:r>
            <a:endParaRPr lang="da-DK" dirty="0"/>
          </a:p>
        </p:txBody>
      </p:sp>
      <p:sp>
        <p:nvSpPr>
          <p:cNvPr id="17" name="Pladsholder til tekst  6"/>
          <p:cNvSpPr>
            <a:spLocks noGrp="1"/>
          </p:cNvSpPr>
          <p:nvPr>
            <p:ph type="body" sz="quarter" idx="23" hasCustomPrompt="1"/>
          </p:nvPr>
        </p:nvSpPr>
        <p:spPr>
          <a:xfrm>
            <a:off x="6084000" y="1352550"/>
            <a:ext cx="2844000" cy="540000"/>
          </a:xfrm>
          <a:prstGeom prst="chevron">
            <a:avLst>
              <a:gd name="adj" fmla="val 27849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0" scaled="1"/>
          </a:gradFill>
        </p:spPr>
        <p:txBody>
          <a:bodyPr lIns="0" tIns="0" r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 smtClean="0"/>
              <a:t>Indsæt tekst</a:t>
            </a:r>
          </a:p>
        </p:txBody>
      </p:sp>
      <p:sp>
        <p:nvSpPr>
          <p:cNvPr id="18" name="Pladsholder til tekst 7"/>
          <p:cNvSpPr>
            <a:spLocks noGrp="1"/>
          </p:cNvSpPr>
          <p:nvPr>
            <p:ph type="body" sz="quarter" idx="24" hasCustomPrompt="1"/>
          </p:nvPr>
        </p:nvSpPr>
        <p:spPr>
          <a:xfrm>
            <a:off x="6084000" y="2073600"/>
            <a:ext cx="2700000" cy="3924000"/>
          </a:xfrm>
        </p:spPr>
        <p:txBody>
          <a:bodyPr tIns="90000" rIns="180000"/>
          <a:lstStyle>
            <a:lvl1pPr>
              <a:spcBef>
                <a:spcPts val="1200"/>
              </a:spcBef>
              <a:defRPr sz="1400" b="0"/>
            </a:lvl1pPr>
            <a:lvl2pPr marL="230400" indent="-230400">
              <a:spcBef>
                <a:spcPts val="1200"/>
              </a:spcBef>
              <a:defRPr sz="1400" b="0"/>
            </a:lvl2pPr>
            <a:lvl3pPr marL="460800" indent="-230400">
              <a:spcBef>
                <a:spcPts val="500"/>
              </a:spcBef>
              <a:defRPr sz="1400"/>
            </a:lvl3pPr>
            <a:lvl4pPr marL="540000" indent="-180000">
              <a:spcBef>
                <a:spcPts val="500"/>
              </a:spcBef>
              <a:defRPr sz="1200"/>
            </a:lvl4pPr>
            <a:lvl5pPr marL="720000" indent="-180000">
              <a:spcBef>
                <a:spcPts val="500"/>
              </a:spcBef>
              <a:defRPr sz="1000"/>
            </a:lvl5pPr>
            <a:lvl6pPr marL="720000" indent="-180000">
              <a:defRPr baseline="0"/>
            </a:lvl6pPr>
            <a:lvl7pPr marL="720000" indent="-180000">
              <a:defRPr/>
            </a:lvl7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 niveau</a:t>
            </a:r>
          </a:p>
          <a:p>
            <a:pPr lvl="6"/>
            <a:r>
              <a:rPr lang="da-DK" dirty="0" smtClean="0"/>
              <a:t>7 niveau</a:t>
            </a:r>
          </a:p>
          <a:p>
            <a:pPr lvl="6"/>
            <a:r>
              <a:rPr lang="da-DK" dirty="0" smtClean="0"/>
              <a:t>8 niveau</a:t>
            </a:r>
          </a:p>
          <a:p>
            <a:pPr lvl="6"/>
            <a:r>
              <a:rPr lang="da-DK" dirty="0" smtClean="0"/>
              <a:t>9 niveau</a:t>
            </a:r>
            <a:endParaRPr lang="da-DK" dirty="0"/>
          </a:p>
        </p:txBody>
      </p:sp>
      <p:sp>
        <p:nvSpPr>
          <p:cNvPr id="19" name="Pladsholder til tekst  8"/>
          <p:cNvSpPr>
            <a:spLocks noGrp="1"/>
          </p:cNvSpPr>
          <p:nvPr>
            <p:ph type="body" sz="quarter" idx="25" hasCustomPrompt="1"/>
          </p:nvPr>
        </p:nvSpPr>
        <p:spPr>
          <a:xfrm>
            <a:off x="8920800" y="1344327"/>
            <a:ext cx="2844000" cy="540000"/>
          </a:xfrm>
          <a:prstGeom prst="chevron">
            <a:avLst>
              <a:gd name="adj" fmla="val 27849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0" scaled="1"/>
          </a:gradFill>
        </p:spPr>
        <p:txBody>
          <a:bodyPr lIns="0" tIns="0" r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 smtClean="0"/>
              <a:t>Indsæt tekst</a:t>
            </a:r>
          </a:p>
        </p:txBody>
      </p:sp>
      <p:sp>
        <p:nvSpPr>
          <p:cNvPr id="20" name="Pladsholder til tekst 9"/>
          <p:cNvSpPr>
            <a:spLocks noGrp="1"/>
          </p:cNvSpPr>
          <p:nvPr>
            <p:ph type="body" sz="quarter" idx="26" hasCustomPrompt="1"/>
          </p:nvPr>
        </p:nvSpPr>
        <p:spPr>
          <a:xfrm>
            <a:off x="8920800" y="2073600"/>
            <a:ext cx="2700000" cy="3924000"/>
          </a:xfrm>
        </p:spPr>
        <p:txBody>
          <a:bodyPr tIns="90000" rIns="180000"/>
          <a:lstStyle>
            <a:lvl1pPr>
              <a:spcBef>
                <a:spcPts val="1200"/>
              </a:spcBef>
              <a:defRPr sz="1400" b="0"/>
            </a:lvl1pPr>
            <a:lvl2pPr marL="230400" indent="-230400">
              <a:spcBef>
                <a:spcPts val="1200"/>
              </a:spcBef>
              <a:defRPr sz="1400" b="0"/>
            </a:lvl2pPr>
            <a:lvl3pPr marL="460800" indent="-230400">
              <a:spcBef>
                <a:spcPts val="500"/>
              </a:spcBef>
              <a:defRPr sz="1400"/>
            </a:lvl3pPr>
            <a:lvl4pPr marL="540000" indent="-180000">
              <a:spcBef>
                <a:spcPts val="500"/>
              </a:spcBef>
              <a:defRPr sz="1200"/>
            </a:lvl4pPr>
            <a:lvl5pPr marL="720000" indent="-180000">
              <a:spcBef>
                <a:spcPts val="500"/>
              </a:spcBef>
              <a:defRPr sz="1000"/>
            </a:lvl5pPr>
            <a:lvl6pPr marL="720000" indent="-180000">
              <a:defRPr baseline="0"/>
            </a:lvl6pPr>
            <a:lvl7pPr marL="720000" indent="-180000">
              <a:defRPr/>
            </a:lvl7pPr>
          </a:lstStyle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 niveau</a:t>
            </a:r>
          </a:p>
          <a:p>
            <a:pPr lvl="6"/>
            <a:r>
              <a:rPr lang="da-DK" dirty="0" smtClean="0"/>
              <a:t>7 niveau</a:t>
            </a:r>
          </a:p>
          <a:p>
            <a:pPr lvl="6"/>
            <a:r>
              <a:rPr lang="da-DK" dirty="0" smtClean="0"/>
              <a:t>8 niveau</a:t>
            </a:r>
          </a:p>
          <a:p>
            <a:pPr lvl="6"/>
            <a:r>
              <a:rPr lang="da-DK" dirty="0" smtClean="0"/>
              <a:t>9 niveau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4E9C9-2750-4BAF-98A2-29FDC43E518C}" type="datetime2">
              <a:rPr lang="da-DK" smtClean="0"/>
              <a:t>14. juni 2019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5" name="Tekstboks 14"/>
          <p:cNvSpPr txBox="1"/>
          <p:nvPr userDrawn="1"/>
        </p:nvSpPr>
        <p:spPr>
          <a:xfrm>
            <a:off x="-2113706" y="0"/>
            <a:ext cx="1933991" cy="7647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900" b="1" noProof="1" smtClean="0">
                <a:solidFill>
                  <a:schemeClr val="bg1">
                    <a:lumMod val="50000"/>
                  </a:schemeClr>
                </a:solidFill>
              </a:rPr>
              <a:t>Procesoversigter:</a:t>
            </a:r>
          </a:p>
          <a:p>
            <a:pPr algn="r"/>
            <a:r>
              <a:rPr lang="da-DK" sz="900" b="0" noProof="1" smtClean="0">
                <a:solidFill>
                  <a:schemeClr val="bg1">
                    <a:lumMod val="50000"/>
                  </a:schemeClr>
                </a:solidFill>
              </a:rPr>
              <a:t>Findes i 2, 3 eller 4 spalter.</a:t>
            </a:r>
          </a:p>
          <a:p>
            <a:pPr algn="r"/>
            <a:endParaRPr lang="da-DK" sz="900" b="0" noProof="1" smtClean="0">
              <a:solidFill>
                <a:schemeClr val="bg1">
                  <a:lumMod val="50000"/>
                </a:schemeClr>
              </a:solidFill>
            </a:endParaRPr>
          </a:p>
          <a:p>
            <a:pPr algn="r"/>
            <a:r>
              <a:rPr lang="da-DK" sz="900" b="0" noProof="1" smtClean="0">
                <a:solidFill>
                  <a:schemeClr val="bg1">
                    <a:lumMod val="50000"/>
                  </a:schemeClr>
                </a:solidFill>
              </a:rPr>
              <a:t>Mellemrubrik skrives enten med fed eller store bogstaver i regular</a:t>
            </a:r>
          </a:p>
          <a:p>
            <a:pPr algn="r"/>
            <a:endParaRPr lang="da-DK" sz="900" b="0" noProof="1" smtClean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6" name="Gruppe 25"/>
          <p:cNvGrpSpPr/>
          <p:nvPr userDrawn="1"/>
        </p:nvGrpSpPr>
        <p:grpSpPr>
          <a:xfrm>
            <a:off x="-1620688" y="2060848"/>
            <a:ext cx="1475960" cy="2434902"/>
            <a:chOff x="-1620688" y="1354138"/>
            <a:chExt cx="1475960" cy="2434902"/>
          </a:xfrm>
        </p:grpSpPr>
        <p:sp>
          <p:nvSpPr>
            <p:cNvPr id="27" name="Tekstboks 26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 smtClean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28" name="Gruppe 27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9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" name="Afrundet rektangel 29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 smtClean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235779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BF296-499F-46A0-AB9B-C94D4C7326B5}" type="datetime2">
              <a:rPr lang="da-DK" smtClean="0"/>
              <a:t>14. juni 2019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6" name="Text Box 8"/>
          <p:cNvSpPr txBox="1">
            <a:spLocks noChangeArrowheads="1"/>
          </p:cNvSpPr>
          <p:nvPr userDrawn="1"/>
        </p:nvSpPr>
        <p:spPr bwMode="auto">
          <a:xfrm>
            <a:off x="424799" y="284163"/>
            <a:ext cx="113400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/>
          <a:lstStyle/>
          <a:p>
            <a:pPr algn="l">
              <a:lnSpc>
                <a:spcPts val="3000"/>
              </a:lnSpc>
            </a:pPr>
            <a:r>
              <a:rPr lang="da-DK" sz="3000" dirty="0" smtClean="0">
                <a:latin typeface="Nationalbank" panose="020B0503040000020004" pitchFamily="2" charset="0"/>
              </a:rPr>
              <a:t>DANMARKS</a:t>
            </a:r>
            <a:br>
              <a:rPr lang="da-DK" sz="3000" dirty="0" smtClean="0">
                <a:latin typeface="Nationalbank" panose="020B0503040000020004" pitchFamily="2" charset="0"/>
              </a:rPr>
            </a:br>
            <a:r>
              <a:rPr lang="da-DK" sz="3000" dirty="0" smtClean="0">
                <a:latin typeface="Nationalbank" panose="020B0503040000020004" pitchFamily="2" charset="0"/>
              </a:rPr>
              <a:t>NATIONALBANK</a:t>
            </a:r>
            <a:endParaRPr lang="da-DK" sz="3000" dirty="0">
              <a:latin typeface="Nationalbank" panose="020B0503040000020004" pitchFamily="2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24799" y="1352550"/>
            <a:ext cx="11340000" cy="4644000"/>
          </a:xfrm>
          <a:prstGeom prst="rect">
            <a:avLst/>
          </a:prstGeom>
        </p:spPr>
        <p:txBody>
          <a:bodyPr tIns="0" rIns="0" anchor="ctr" anchorCtr="0"/>
          <a:lstStyle>
            <a:lvl1pPr marL="0" indent="0" algn="ctr">
              <a:lnSpc>
                <a:spcPct val="83000"/>
              </a:lnSpc>
              <a:spcBef>
                <a:spcPts val="0"/>
              </a:spcBef>
              <a:buNone/>
              <a:defRPr sz="3000" b="1" cap="all" baseline="0">
                <a:latin typeface="Nationalbank" panose="020B0503040000020004" pitchFamily="2" charset="0"/>
              </a:defRPr>
            </a:lvl1pPr>
          </a:lstStyle>
          <a:p>
            <a:pPr lvl="0"/>
            <a:r>
              <a:rPr lang="da-DK" dirty="0" smtClean="0"/>
              <a:t>Klik for at indsætte tekst</a:t>
            </a:r>
          </a:p>
        </p:txBody>
      </p:sp>
    </p:spTree>
    <p:extLst>
      <p:ext uri="{BB962C8B-B14F-4D97-AF65-F5344CB8AC3E}">
        <p14:creationId xmlns:p14="http://schemas.microsoft.com/office/powerpoint/2010/main" val="638367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 smtClean="0"/>
              <a:t>Klik for at indsætte overskrift i en eller to linjer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BDBC7-F363-4698-9D76-5B15FBACF593}" type="datetime2">
              <a:rPr lang="da-DK" smtClean="0"/>
              <a:t>14. juni 2019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grpSp>
        <p:nvGrpSpPr>
          <p:cNvPr id="6" name="Gruppe 5"/>
          <p:cNvGrpSpPr/>
          <p:nvPr userDrawn="1"/>
        </p:nvGrpSpPr>
        <p:grpSpPr>
          <a:xfrm>
            <a:off x="-1620688" y="1354138"/>
            <a:ext cx="1475960" cy="2434902"/>
            <a:chOff x="-1620688" y="1354138"/>
            <a:chExt cx="1475960" cy="2434902"/>
          </a:xfrm>
        </p:grpSpPr>
        <p:sp>
          <p:nvSpPr>
            <p:cNvPr id="7" name="Tekstboks 6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 smtClean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 smtClean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 smtClean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 smtClean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8" name="Gruppe 7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9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Afrundet rektangel 9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 smtClean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745688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D26D6-EEAC-4A5C-A1AA-034CAB7F6062}" type="datetime2">
              <a:rPr lang="da-DK" smtClean="0"/>
              <a:t>14. juni 2019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438962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24800" y="291600"/>
            <a:ext cx="11340000" cy="813600"/>
          </a:xfrm>
          <a:prstGeom prst="rect">
            <a:avLst/>
          </a:prstGeom>
        </p:spPr>
        <p:txBody>
          <a:bodyPr vert="horz" lIns="0" tIns="0" rIns="1080000" bIns="0" rtlCol="0" anchor="b" anchorCtr="0">
            <a:noAutofit/>
          </a:bodyPr>
          <a:lstStyle/>
          <a:p>
            <a:r>
              <a:rPr lang="da-DK" dirty="0" smtClean="0"/>
              <a:t>Klik for at indsætte overskrift i en eller to linjer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24800" y="1353599"/>
            <a:ext cx="11340000" cy="4644000"/>
          </a:xfrm>
          <a:prstGeom prst="rect">
            <a:avLst/>
          </a:prstGeom>
        </p:spPr>
        <p:txBody>
          <a:bodyPr vert="horz" lIns="0" tIns="72000" rIns="2160000" bIns="0" rtlCol="0">
            <a:noAutofit/>
          </a:bodyPr>
          <a:lstStyle/>
          <a:p>
            <a:pPr lvl="0"/>
            <a:r>
              <a:rPr lang="da-DK" dirty="0" smtClean="0"/>
              <a:t>Klik for at indsætte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  <a:p>
            <a:pPr lvl="5"/>
            <a:r>
              <a:rPr lang="da-DK" dirty="0" smtClean="0"/>
              <a:t>6 niveau</a:t>
            </a:r>
          </a:p>
          <a:p>
            <a:pPr lvl="6"/>
            <a:r>
              <a:rPr lang="da-DK" dirty="0" smtClean="0"/>
              <a:t>7 niveau</a:t>
            </a:r>
          </a:p>
          <a:p>
            <a:pPr lvl="7"/>
            <a:r>
              <a:rPr lang="da-DK" dirty="0" smtClean="0"/>
              <a:t>8 niveau</a:t>
            </a:r>
          </a:p>
          <a:p>
            <a:pPr lvl="8"/>
            <a:r>
              <a:rPr lang="da-DK" dirty="0" smtClean="0"/>
              <a:t>9 niveau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9081949" y="6274800"/>
            <a:ext cx="2682851" cy="1584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lnSpc>
                <a:spcPct val="99000"/>
              </a:lnSpc>
              <a:defRPr sz="1000">
                <a:solidFill>
                  <a:schemeClr val="accent3"/>
                </a:solidFill>
              </a:defRPr>
            </a:lvl1pPr>
          </a:lstStyle>
          <a:p>
            <a:fld id="{569492FA-A424-404F-89C4-648F822656B2}" type="datetime2">
              <a:rPr lang="da-DK" smtClean="0"/>
              <a:t>14. juni 2019</a:t>
            </a:fld>
            <a:endParaRPr lang="da-DK" dirty="0"/>
          </a:p>
        </p:txBody>
      </p:sp>
      <p:sp>
        <p:nvSpPr>
          <p:cNvPr id="5" name="Pladsholder til sidefod 4" hidden="1"/>
          <p:cNvSpPr>
            <a:spLocks noGrp="1"/>
          </p:cNvSpPr>
          <p:nvPr>
            <p:ph type="ftr" sz="quarter" idx="3"/>
          </p:nvPr>
        </p:nvSpPr>
        <p:spPr>
          <a:xfrm>
            <a:off x="10167110" y="7434064"/>
            <a:ext cx="1460343" cy="31541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9081949" y="6426000"/>
            <a:ext cx="2682851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9000"/>
              </a:lnSpc>
              <a:defRPr sz="1000">
                <a:solidFill>
                  <a:schemeClr val="accent3"/>
                </a:solidFill>
              </a:defRPr>
            </a:lvl1pPr>
          </a:lstStyle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cxnSp>
        <p:nvCxnSpPr>
          <p:cNvPr id="9" name="Lige forbindelse 8"/>
          <p:cNvCxnSpPr/>
          <p:nvPr/>
        </p:nvCxnSpPr>
        <p:spPr>
          <a:xfrm>
            <a:off x="424799" y="1191600"/>
            <a:ext cx="11772000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Logo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024" y="6116399"/>
            <a:ext cx="1522159" cy="56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506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78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77" r:id="rId14"/>
    <p:sldLayoutId id="2147483662" r:id="rId15"/>
    <p:sldLayoutId id="2147483663" r:id="rId16"/>
    <p:sldLayoutId id="2147483664" r:id="rId17"/>
    <p:sldLayoutId id="2147483679" r:id="rId18"/>
    <p:sldLayoutId id="2147483680" r:id="rId19"/>
    <p:sldLayoutId id="2147483665" r:id="rId20"/>
    <p:sldLayoutId id="2147483666" r:id="rId21"/>
    <p:sldLayoutId id="2147483667" r:id="rId22"/>
    <p:sldLayoutId id="2147483668" r:id="rId23"/>
    <p:sldLayoutId id="2147483669" r:id="rId24"/>
    <p:sldLayoutId id="2147483675" r:id="rId25"/>
    <p:sldLayoutId id="2147483676" r:id="rId26"/>
    <p:sldLayoutId id="2147483672" r:id="rId27"/>
    <p:sldLayoutId id="2147483673" r:id="rId28"/>
    <p:sldLayoutId id="2147483674" r:id="rId29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914400" rtl="0" eaLnBrk="1" latinLnBrk="0" hangingPunct="1">
        <a:lnSpc>
          <a:spcPct val="83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9000"/>
        </a:lnSpc>
        <a:spcBef>
          <a:spcPts val="2000"/>
        </a:spcBef>
        <a:buFont typeface="Arial" panose="020B0604020202020204" pitchFamily="34" charset="0"/>
        <a:buChar char="​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30400" indent="-230400" algn="l" defTabSz="914400" rtl="0" eaLnBrk="1" latinLnBrk="0" hangingPunct="1">
        <a:lnSpc>
          <a:spcPct val="99000"/>
        </a:lnSpc>
        <a:spcBef>
          <a:spcPts val="2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99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00000" indent="-180000" algn="l" defTabSz="914400" rtl="0" eaLnBrk="1" latinLnBrk="0" hangingPunct="1">
        <a:lnSpc>
          <a:spcPct val="99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260000" indent="-180000" algn="l" defTabSz="914400" rtl="0" eaLnBrk="1" latinLnBrk="0" hangingPunct="1">
        <a:lnSpc>
          <a:spcPct val="99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20000" indent="-180000" algn="l" defTabSz="914400" rtl="0" eaLnBrk="1" latinLnBrk="0" hangingPunct="1">
        <a:lnSpc>
          <a:spcPct val="99000"/>
        </a:lnSpc>
        <a:spcBef>
          <a:spcPts val="500"/>
        </a:spcBef>
        <a:buFont typeface="Arial" panose="020B0604020202020204" pitchFamily="34" charset="0"/>
        <a:buChar char="•"/>
        <a:defRPr sz="1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620000" indent="-180000" algn="l" defTabSz="914400" rtl="0" eaLnBrk="1" latinLnBrk="0" hangingPunct="1">
        <a:lnSpc>
          <a:spcPct val="99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000" indent="-180000" algn="l" defTabSz="914400" rtl="0" eaLnBrk="1" latinLnBrk="0" hangingPunct="1">
        <a:lnSpc>
          <a:spcPct val="99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620000" indent="-180000" algn="l" defTabSz="914400" rtl="0" eaLnBrk="1" latinLnBrk="0" hangingPunct="1">
        <a:lnSpc>
          <a:spcPct val="99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dsholder til billede 4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55" b="12055"/>
          <a:stretch>
            <a:fillRect/>
          </a:stretch>
        </p:blipFill>
        <p:spPr/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Central bank digital currency in Denmark?</a:t>
            </a:r>
            <a:endParaRPr lang="en-GB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a-DK" dirty="0" smtClean="0"/>
              <a:t>Morten Spange, Senior Adviser</a:t>
            </a:r>
            <a:endParaRPr lang="da-DK" dirty="0"/>
          </a:p>
        </p:txBody>
      </p:sp>
      <p:sp>
        <p:nvSpPr>
          <p:cNvPr id="5" name="Tekstboks 4"/>
          <p:cNvSpPr txBox="1"/>
          <p:nvPr/>
        </p:nvSpPr>
        <p:spPr>
          <a:xfrm>
            <a:off x="10991750" y="6364124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r>
              <a:rPr lang="en-GB" sz="1000" dirty="0" smtClean="0"/>
              <a:t>The views expressed in this presentation are those of the presenter and do not necessarily reflect those of Danmarks Nationalbank.</a:t>
            </a:r>
          </a:p>
        </p:txBody>
      </p:sp>
    </p:spTree>
    <p:extLst>
      <p:ext uri="{BB962C8B-B14F-4D97-AF65-F5344CB8AC3E}">
        <p14:creationId xmlns:p14="http://schemas.microsoft.com/office/powerpoint/2010/main" val="2601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Central bank digital </a:t>
            </a:r>
            <a:r>
              <a:rPr lang="da-DK" dirty="0" err="1"/>
              <a:t>currency</a:t>
            </a:r>
            <a:endParaRPr lang="da-DK" dirty="0">
              <a:solidFill>
                <a:srgbClr val="FF0000"/>
              </a:solidFill>
            </a:endParaRP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ECA77-69DE-4745-BD74-869A9DC0B87E}" type="datetime2">
              <a:rPr lang="da-DK" smtClean="0"/>
              <a:t>14. juni 2019</a:t>
            </a:fld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2</a:t>
            </a:fld>
            <a:endParaRPr lang="da-DK" dirty="0"/>
          </a:p>
        </p:txBody>
      </p:sp>
      <p:sp>
        <p:nvSpPr>
          <p:cNvPr id="8" name="Pladsholder til indhold 7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9" name="Pladsholder til indhold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6" t="18163" r="1466" b="12609"/>
          <a:stretch/>
        </p:blipFill>
        <p:spPr>
          <a:xfrm>
            <a:off x="424800" y="1354138"/>
            <a:ext cx="11329865" cy="4645025"/>
          </a:xfrm>
          <a:prstGeom prst="rect">
            <a:avLst/>
          </a:prstGeom>
        </p:spPr>
      </p:pic>
      <p:sp>
        <p:nvSpPr>
          <p:cNvPr id="3" name="Tekstboks 2"/>
          <p:cNvSpPr txBox="1"/>
          <p:nvPr/>
        </p:nvSpPr>
        <p:spPr>
          <a:xfrm>
            <a:off x="3862958" y="5157192"/>
            <a:ext cx="4176464" cy="4320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a-DK" sz="2400" b="1" dirty="0" smtClean="0">
                <a:solidFill>
                  <a:schemeClr val="bg2"/>
                </a:solidFill>
              </a:rPr>
              <a:t>No </a:t>
            </a:r>
            <a:r>
              <a:rPr lang="da-DK" sz="2400" b="1" dirty="0" err="1" smtClean="0">
                <a:solidFill>
                  <a:schemeClr val="bg2"/>
                </a:solidFill>
              </a:rPr>
              <a:t>benefit</a:t>
            </a:r>
            <a:r>
              <a:rPr lang="da-DK" sz="2400" b="1" dirty="0" smtClean="0">
                <a:solidFill>
                  <a:schemeClr val="bg2"/>
                </a:solidFill>
              </a:rPr>
              <a:t> for Denmark</a:t>
            </a:r>
          </a:p>
        </p:txBody>
      </p:sp>
    </p:spTree>
    <p:extLst>
      <p:ext uri="{BB962C8B-B14F-4D97-AF65-F5344CB8AC3E}">
        <p14:creationId xmlns:p14="http://schemas.microsoft.com/office/powerpoint/2010/main" val="106858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50" y="1764506"/>
            <a:ext cx="11341100" cy="3902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Sharp </a:t>
            </a:r>
            <a:r>
              <a:rPr lang="da-DK" dirty="0" err="1"/>
              <a:t>decline</a:t>
            </a:r>
            <a:r>
              <a:rPr lang="da-DK" dirty="0"/>
              <a:t> in the </a:t>
            </a:r>
            <a:r>
              <a:rPr lang="da-DK" dirty="0" err="1"/>
              <a:t>use</a:t>
            </a:r>
            <a:r>
              <a:rPr lang="da-DK" dirty="0"/>
              <a:t> of </a:t>
            </a:r>
            <a:r>
              <a:rPr lang="da-DK" dirty="0" err="1" smtClean="0"/>
              <a:t>cash</a:t>
            </a:r>
            <a:endParaRPr lang="en-GB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 smtClean="0"/>
              <a:t>Source: Danmarks </a:t>
            </a:r>
            <a:r>
              <a:rPr lang="en-GB" dirty="0" err="1" smtClean="0"/>
              <a:t>Statistik</a:t>
            </a:r>
            <a:r>
              <a:rPr lang="en-GB" dirty="0" smtClean="0"/>
              <a:t>, Danmarks Nationalbank, Finansrådet, Nets and own computations.</a:t>
            </a:r>
            <a:endParaRPr lang="en-GB" dirty="0"/>
          </a:p>
        </p:txBody>
      </p:sp>
      <p:sp>
        <p:nvSpPr>
          <p:cNvPr id="6" name="Pladsholder til dato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7DD5B-E4EA-477C-A3A0-1C6F71F5AB01}" type="datetime2">
              <a:rPr lang="da-DK" smtClean="0"/>
              <a:t>14. juni 2019</a:t>
            </a:fld>
            <a:endParaRPr lang="da-DK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95099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50" y="1764506"/>
            <a:ext cx="11401426" cy="4048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Most money are bank deposits – as was the case 100 years ago</a:t>
            </a:r>
            <a:endParaRPr lang="en-GB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a-DK" dirty="0" smtClean="0"/>
              <a:t>Source: Kim Abildgren and Danmarks Nationalbank.</a:t>
            </a:r>
            <a:endParaRPr lang="da-DK" dirty="0"/>
          </a:p>
        </p:txBody>
      </p:sp>
      <p:sp>
        <p:nvSpPr>
          <p:cNvPr id="6" name="Pladsholder til dato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7DD5B-E4EA-477C-A3A0-1C6F71F5AB01}" type="datetime2">
              <a:rPr lang="da-DK" smtClean="0"/>
              <a:t>14. juni 2019</a:t>
            </a:fld>
            <a:endParaRPr lang="da-DK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56954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54FF8-1B9E-4872-9D9F-C311D9081B65}" type="datetime2">
              <a:rPr lang="da-DK" smtClean="0"/>
              <a:t>14. juni 2019</a:t>
            </a:fld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5</a:t>
            </a:fld>
            <a:endParaRPr lang="da-DK" dirty="0"/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110" y="627098"/>
            <a:ext cx="5351576" cy="5795978"/>
          </a:xfrm>
        </p:spPr>
      </p:pic>
      <p:sp>
        <p:nvSpPr>
          <p:cNvPr id="9" name="Titel 1"/>
          <p:cNvSpPr txBox="1">
            <a:spLocks/>
          </p:cNvSpPr>
          <p:nvPr/>
        </p:nvSpPr>
        <p:spPr>
          <a:xfrm>
            <a:off x="424800" y="415616"/>
            <a:ext cx="11340000" cy="925152"/>
          </a:xfrm>
          <a:prstGeom prst="rect">
            <a:avLst/>
          </a:prstGeom>
        </p:spPr>
        <p:txBody>
          <a:bodyPr vert="horz" lIns="0" tIns="0" rIns="2880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83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 smtClean="0"/>
              <a:t>Efficient </a:t>
            </a:r>
            <a:r>
              <a:rPr lang="da-DK" dirty="0" err="1" smtClean="0"/>
              <a:t>payment</a:t>
            </a:r>
            <a:r>
              <a:rPr lang="da-DK" dirty="0" smtClean="0"/>
              <a:t> system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1958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54FF8-1B9E-4872-9D9F-C311D9081B65}" type="datetime2">
              <a:rPr lang="da-DK" smtClean="0"/>
              <a:t>14. juni 2019</a:t>
            </a:fld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6</a:t>
            </a:fld>
            <a:endParaRPr lang="da-DK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550" y="-99391"/>
            <a:ext cx="11809312" cy="6984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kstboks 9"/>
          <p:cNvSpPr txBox="1"/>
          <p:nvPr/>
        </p:nvSpPr>
        <p:spPr>
          <a:xfrm>
            <a:off x="1846734" y="4077072"/>
            <a:ext cx="3024336" cy="100811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a-DK" sz="2000" b="1" dirty="0" smtClean="0"/>
              <a:t>Cash</a:t>
            </a:r>
          </a:p>
        </p:txBody>
      </p:sp>
      <p:sp>
        <p:nvSpPr>
          <p:cNvPr id="12" name="Tekstboks 11"/>
          <p:cNvSpPr txBox="1"/>
          <p:nvPr/>
        </p:nvSpPr>
        <p:spPr>
          <a:xfrm>
            <a:off x="6743278" y="4077072"/>
            <a:ext cx="3024336" cy="100811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a-DK" sz="2000" b="1" dirty="0" smtClean="0"/>
              <a:t>Central bank digital </a:t>
            </a:r>
            <a:r>
              <a:rPr lang="da-DK" sz="2000" b="1" dirty="0" err="1" smtClean="0"/>
              <a:t>currency</a:t>
            </a:r>
            <a:endParaRPr lang="da-DK" sz="2000" b="1" dirty="0" smtClean="0"/>
          </a:p>
        </p:txBody>
      </p:sp>
      <p:sp>
        <p:nvSpPr>
          <p:cNvPr id="7" name="Titel 7"/>
          <p:cNvSpPr>
            <a:spLocks noGrp="1"/>
          </p:cNvSpPr>
          <p:nvPr>
            <p:ph type="title"/>
          </p:nvPr>
        </p:nvSpPr>
        <p:spPr>
          <a:xfrm>
            <a:off x="424800" y="291600"/>
            <a:ext cx="11340000" cy="813600"/>
          </a:xfrm>
        </p:spPr>
        <p:txBody>
          <a:bodyPr/>
          <a:lstStyle/>
          <a:p>
            <a:r>
              <a:rPr lang="da-DK" dirty="0" smtClean="0"/>
              <a:t>Right to a </a:t>
            </a:r>
            <a:r>
              <a:rPr lang="da-DK" dirty="0" err="1" smtClean="0"/>
              <a:t>risk</a:t>
            </a:r>
            <a:r>
              <a:rPr lang="da-DK" dirty="0" smtClean="0"/>
              <a:t> </a:t>
            </a:r>
            <a:r>
              <a:rPr lang="da-DK" dirty="0" err="1" smtClean="0"/>
              <a:t>free</a:t>
            </a:r>
            <a:r>
              <a:rPr lang="da-DK" dirty="0" smtClean="0"/>
              <a:t> </a:t>
            </a:r>
            <a:r>
              <a:rPr lang="da-DK" dirty="0" err="1" smtClean="0"/>
              <a:t>financial</a:t>
            </a:r>
            <a:r>
              <a:rPr lang="da-DK" dirty="0" smtClean="0"/>
              <a:t> asset?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1017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CBDC as a back up?</a:t>
            </a:r>
            <a:endParaRPr lang="da-DK" dirty="0"/>
          </a:p>
        </p:txBody>
      </p:sp>
      <p:sp>
        <p:nvSpPr>
          <p:cNvPr id="13" name="Pladsholder til tekst 12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4" name="Pladsholder til tekst 1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ato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E2C31-84E9-4D7E-8087-624BC8E47575}" type="datetime2">
              <a:rPr lang="da-DK" smtClean="0"/>
              <a:pPr/>
              <a:t>14. juni 2019</a:t>
            </a:fld>
            <a:endParaRPr lang="da-DK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7</a:t>
            </a:fld>
            <a:endParaRPr lang="da-DK" dirty="0"/>
          </a:p>
        </p:txBody>
      </p:sp>
      <p:sp>
        <p:nvSpPr>
          <p:cNvPr id="8" name="Tekstboks 7"/>
          <p:cNvSpPr txBox="1"/>
          <p:nvPr/>
        </p:nvSpPr>
        <p:spPr>
          <a:xfrm>
            <a:off x="12335087" y="1354138"/>
            <a:ext cx="2111960" cy="9227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da-DK" sz="900" b="1" i="0" u="none" strike="noStrike" kern="1200" baseline="0" noProof="1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Grafer:</a:t>
            </a:r>
          </a:p>
          <a:p>
            <a:pPr algn="l"/>
            <a:r>
              <a:rPr lang="da-DK" sz="900" b="0" i="0" u="none" strike="noStrike" kern="1200" baseline="0" noProof="1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Grafer laves i Excel.</a:t>
            </a:r>
          </a:p>
          <a:p>
            <a:pPr algn="l"/>
            <a:r>
              <a:rPr lang="da-DK" sz="900" b="0" i="0" u="none" strike="noStrike" kern="1200" baseline="0" noProof="1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Se vejledning her:</a:t>
            </a:r>
          </a:p>
          <a:p>
            <a:pPr algn="l"/>
            <a:r>
              <a:rPr lang="da-DK" sz="900" b="0" i="0" u="none" strike="noStrike" kern="1200" baseline="0" noProof="1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http://natinfo/Videncenter/</a:t>
            </a:r>
          </a:p>
          <a:p>
            <a:pPr algn="l"/>
            <a:r>
              <a:rPr lang="da-DK" sz="900" b="0" i="0" u="none" strike="noStrike" kern="1200" baseline="0" noProof="1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DesignOgGrafik/</a:t>
            </a:r>
          </a:p>
          <a:p>
            <a:pPr algn="l"/>
            <a:r>
              <a:rPr lang="da-DK" sz="900" b="0" i="0" u="none" strike="noStrike" kern="1200" baseline="0" noProof="1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default.aspx</a:t>
            </a:r>
          </a:p>
        </p:txBody>
      </p:sp>
      <p:pic>
        <p:nvPicPr>
          <p:cNvPr id="2052" name="Picture 4" descr="Cyber, Sikkerhed, NetvÃ¦rk, Internet, Hack, Tastatu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99" y="1345341"/>
            <a:ext cx="11353899" cy="4664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9906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Systemic</a:t>
            </a:r>
            <a:r>
              <a:rPr lang="da-DK" dirty="0" smtClean="0"/>
              <a:t> </a:t>
            </a:r>
            <a:r>
              <a:rPr lang="da-DK" dirty="0"/>
              <a:t>bank runs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ato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7DD5B-E4EA-477C-A3A0-1C6F71F5AB01}" type="datetime2">
              <a:rPr lang="da-DK" smtClean="0"/>
              <a:t>14. juni 2019</a:t>
            </a:fld>
            <a:endParaRPr lang="da-DK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8</a:t>
            </a:fld>
            <a:endParaRPr lang="da-DK" dirty="0"/>
          </a:p>
        </p:txBody>
      </p:sp>
      <p:pic>
        <p:nvPicPr>
          <p:cNvPr id="9" name="Pladsholder til indhold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00" y="-243408"/>
            <a:ext cx="11618820" cy="650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6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Going from being banker to the banks to being banker to the public is a fundamental change</a:t>
            </a:r>
            <a:endParaRPr lang="en-GB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ato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7DD5B-E4EA-477C-A3A0-1C6F71F5AB01}" type="datetime2">
              <a:rPr lang="da-DK" smtClean="0"/>
              <a:t>14. juni 2019</a:t>
            </a:fld>
            <a:endParaRPr lang="da-DK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9</a:t>
            </a:fld>
            <a:endParaRPr lang="da-DK" dirty="0"/>
          </a:p>
        </p:txBody>
      </p:sp>
      <p:pic>
        <p:nvPicPr>
          <p:cNvPr id="3074" name="Picture 2" descr="C:\Users\laho\AppData\Local\Microsoft\Windows\Temporary Internet Files\Content.Outlook\D5TZTETF\DNB_udefra_04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64" y="1484784"/>
            <a:ext cx="11344936" cy="4524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792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 matter of </a:t>
            </a:r>
            <a:r>
              <a:rPr lang="da-DK" dirty="0" err="1" smtClean="0"/>
              <a:t>identity</a:t>
            </a:r>
            <a:r>
              <a:rPr lang="da-DK" dirty="0" smtClean="0"/>
              <a:t>?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ato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7DD5B-E4EA-477C-A3A0-1C6F71F5AB01}" type="datetime2">
              <a:rPr lang="da-DK" smtClean="0"/>
              <a:t>14. juni 2019</a:t>
            </a:fld>
            <a:endParaRPr lang="da-DK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10</a:t>
            </a:fld>
            <a:endParaRPr lang="da-DK" dirty="0"/>
          </a:p>
        </p:txBody>
      </p:sp>
      <p:pic>
        <p:nvPicPr>
          <p:cNvPr id="8" name="Pladsholder til bille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47045"/>
            <a:ext cx="12190412" cy="3754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23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 Skabelon 16_9 - lang version - embedded">
  <a:themeElements>
    <a:clrScheme name="Danmarks Nationalbank">
      <a:dk1>
        <a:sysClr val="windowText" lastClr="000000"/>
      </a:dk1>
      <a:lt1>
        <a:sysClr val="window" lastClr="FFFFFF"/>
      </a:lt1>
      <a:dk2>
        <a:srgbClr val="303030"/>
      </a:dk2>
      <a:lt2>
        <a:srgbClr val="D23757"/>
      </a:lt2>
      <a:accent1>
        <a:srgbClr val="303030"/>
      </a:accent1>
      <a:accent2>
        <a:srgbClr val="666666"/>
      </a:accent2>
      <a:accent3>
        <a:srgbClr val="979797"/>
      </a:accent3>
      <a:accent4>
        <a:srgbClr val="CBCBCB"/>
      </a:accent4>
      <a:accent5>
        <a:srgbClr val="F0F0F0"/>
      </a:accent5>
      <a:accent6>
        <a:srgbClr val="000000"/>
      </a:accent6>
      <a:hlink>
        <a:srgbClr val="007BD2"/>
      </a:hlink>
      <a:folHlink>
        <a:srgbClr val="D23757"/>
      </a:folHlink>
    </a:clrScheme>
    <a:fontScheme name="Danmarks Nationalbank">
      <a:majorFont>
        <a:latin typeface="Nationalbank"/>
        <a:ea typeface=""/>
        <a:cs typeface=""/>
      </a:majorFont>
      <a:minorFont>
        <a:latin typeface="Nationalbank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 w="12700">
          <a:solidFill>
            <a:schemeClr val="tx2"/>
          </a:solidFill>
        </a:ln>
      </a:spPr>
      <a:bodyPr lIns="0" tIns="0" rIns="0" bIns="0" rtlCol="0" anchor="ctr"/>
      <a:lstStyle>
        <a:defPPr algn="ctr">
          <a:defRPr sz="1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ctr">
          <a:defRPr sz="1000"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amShareMetaData xmlns="6ef95afc-eeaa-4d64-8436-928b0243d439">;1854416;Valutaseminar Oslo 30.januar 2019.pptx;;Valutaseminar Oslo 30. januar 2019;pptx;22-01-2019;08-03-2019;01/22/2019;03/08/2019;;Arkiveringsform;Elektronisk;;Afdeling;ESDH_SERVICE_ACCOUNTS;;Klassifikation;(blank);;</TeamShareMetaData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7EB88152B89F4B8D90888E13E8CB81" ma:contentTypeVersion="1" ma:contentTypeDescription="Create a new document." ma:contentTypeScope="" ma:versionID="e101b3f345ae51c34ff13adff22263e5">
  <xsd:schema xmlns:xsd="http://www.w3.org/2001/XMLSchema" xmlns:xs="http://www.w3.org/2001/XMLSchema" xmlns:p="http://schemas.microsoft.com/office/2006/metadata/properties" xmlns:ns2="6ef95afc-eeaa-4d64-8436-928b0243d439" targetNamespace="http://schemas.microsoft.com/office/2006/metadata/properties" ma:root="true" ma:fieldsID="9d1cb80741d1ac152483bca539ba4a44" ns2:_="">
    <xsd:import namespace="6ef95afc-eeaa-4d64-8436-928b0243d439"/>
    <xsd:element name="properties">
      <xsd:complexType>
        <xsd:sequence>
          <xsd:element name="documentManagement">
            <xsd:complexType>
              <xsd:all>
                <xsd:element ref="ns2:TeamShare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f95afc-eeaa-4d64-8436-928b0243d439" elementFormDefault="qualified">
    <xsd:import namespace="http://schemas.microsoft.com/office/2006/documentManagement/types"/>
    <xsd:import namespace="http://schemas.microsoft.com/office/infopath/2007/PartnerControls"/>
    <xsd:element name="TeamShareMetaData" ma:index="8" nillable="true" ma:displayName="TeamShareMetaData" ma:description="This field contains document metadata in XML format from TeamShare" ma:internalName="TeamShareMetaData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B7C015F-E21E-4466-927C-953DA030AAFE}">
  <ds:schemaRefs>
    <ds:schemaRef ds:uri="http://purl.org/dc/elements/1.1/"/>
    <ds:schemaRef ds:uri="http://purl.org/dc/terms/"/>
    <ds:schemaRef ds:uri="6ef95afc-eeaa-4d64-8436-928b0243d439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3BE056D-7EA2-46C4-B198-8229352C42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8023655-7032-4A8D-B75E-178082D11A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ef95afc-eeaa-4d64-8436-928b0243d4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Skabelon 16_9 - lang version - embedded</Template>
  <TotalTime>2414</TotalTime>
  <Words>168</Words>
  <Application>Microsoft Office PowerPoint</Application>
  <PresentationFormat>Brugerdefineret</PresentationFormat>
  <Paragraphs>42</Paragraphs>
  <Slides>10</Slides>
  <Notes>10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Diastitler</vt:lpstr>
      </vt:variant>
      <vt:variant>
        <vt:i4>10</vt:i4>
      </vt:variant>
    </vt:vector>
  </HeadingPairs>
  <TitlesOfParts>
    <vt:vector size="14" baseType="lpstr">
      <vt:lpstr>Arial</vt:lpstr>
      <vt:lpstr>Nationalbank</vt:lpstr>
      <vt:lpstr>Calibri</vt:lpstr>
      <vt:lpstr>PowerPoint Skabelon 16_9 - lang version - embedded</vt:lpstr>
      <vt:lpstr>Central bank digital currency in Denmark?</vt:lpstr>
      <vt:lpstr>Central bank digital currency</vt:lpstr>
      <vt:lpstr>Sharp decline in the use of cash</vt:lpstr>
      <vt:lpstr>Most money are bank deposits – as was the case 100 years ago</vt:lpstr>
      <vt:lpstr>PowerPoint-præsentation</vt:lpstr>
      <vt:lpstr>Right to a risk free financial asset?</vt:lpstr>
      <vt:lpstr>CBDC as a back up?</vt:lpstr>
      <vt:lpstr>Systemic bank runs</vt:lpstr>
      <vt:lpstr>Going from being banker to the banks to being banker to the public is a fundamental change</vt:lpstr>
      <vt:lpstr>A matter of identity?</vt:lpstr>
    </vt:vector>
  </TitlesOfParts>
  <Company>Danmarks Nationalbank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Digitale centralbankpenge?</dc:title>
  <dc:creator>Lasse Holm</dc:creator>
  <cp:lastModifiedBy>Morten Spange</cp:lastModifiedBy>
  <cp:revision>106</cp:revision>
  <cp:lastPrinted>2019-06-14T12:14:30Z</cp:lastPrinted>
  <dcterms:created xsi:type="dcterms:W3CDTF">2019-01-18T09:42:13Z</dcterms:created>
  <dcterms:modified xsi:type="dcterms:W3CDTF">2019-06-14T12:15:38Z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:">
    <vt:lpwstr>www.skabelondesign.dk</vt:lpwstr>
  </property>
  <property fmtid="{D5CDD505-2E9C-101B-9397-08002B2CF9AE}" pid="3" name="ContentTypeId">
    <vt:lpwstr>0x0101009B7EB88152B89F4B8D90888E13E8CB81</vt:lpwstr>
  </property>
</Properties>
</file>