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294" r:id="rId2"/>
    <p:sldId id="258" r:id="rId3"/>
    <p:sldId id="289" r:id="rId4"/>
    <p:sldId id="261" r:id="rId5"/>
    <p:sldId id="263" r:id="rId6"/>
    <p:sldId id="286" r:id="rId7"/>
    <p:sldId id="260" r:id="rId8"/>
    <p:sldId id="297" r:id="rId9"/>
    <p:sldId id="264" r:id="rId10"/>
    <p:sldId id="287" r:id="rId11"/>
    <p:sldId id="281" r:id="rId12"/>
    <p:sldId id="265" r:id="rId13"/>
    <p:sldId id="266" r:id="rId14"/>
    <p:sldId id="282" r:id="rId15"/>
    <p:sldId id="290" r:id="rId16"/>
    <p:sldId id="291" r:id="rId17"/>
    <p:sldId id="296" r:id="rId18"/>
    <p:sldId id="284" r:id="rId19"/>
    <p:sldId id="269" r:id="rId20"/>
    <p:sldId id="292" r:id="rId21"/>
    <p:sldId id="267" r:id="rId22"/>
    <p:sldId id="272" r:id="rId23"/>
    <p:sldId id="293" r:id="rId24"/>
    <p:sldId id="275" r:id="rId25"/>
    <p:sldId id="288" r:id="rId26"/>
    <p:sldId id="268" r:id="rId2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trizio.laina\Dropbox\Tilastot\Millennium%20of%20macroeconomic%20data%20for%20the%20UK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trizio.laina\Dropbox\Tilastot\Millennium%20of%20macroeconomic%20data%20for%20the%20UK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dirty="0"/>
              <a:t>Real GDP </a:t>
            </a:r>
            <a:r>
              <a:rPr lang="fi-FI" dirty="0" err="1"/>
              <a:t>growth</a:t>
            </a:r>
            <a:r>
              <a:rPr lang="fi-FI" dirty="0"/>
              <a:t>, %</a:t>
            </a:r>
          </a:p>
        </c:rich>
      </c:tx>
      <c:layout>
        <c:manualLayout>
          <c:xMode val="edge"/>
          <c:yMode val="edge"/>
          <c:x val="0.36501443227412017"/>
          <c:y val="2.63909727819455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'A1. Headline series'!$A$760:$A$772</c:f>
              <c:numCache>
                <c:formatCode>General</c:formatCode>
                <c:ptCount val="13"/>
                <c:pt idx="0">
                  <c:v>1838</c:v>
                </c:pt>
                <c:pt idx="1">
                  <c:v>1839</c:v>
                </c:pt>
                <c:pt idx="2">
                  <c:v>1840</c:v>
                </c:pt>
                <c:pt idx="3">
                  <c:v>1841</c:v>
                </c:pt>
                <c:pt idx="4">
                  <c:v>1842</c:v>
                </c:pt>
                <c:pt idx="5">
                  <c:v>1843</c:v>
                </c:pt>
                <c:pt idx="6">
                  <c:v>1844</c:v>
                </c:pt>
                <c:pt idx="7">
                  <c:v>1845</c:v>
                </c:pt>
                <c:pt idx="8">
                  <c:v>1846</c:v>
                </c:pt>
                <c:pt idx="9">
                  <c:v>1847</c:v>
                </c:pt>
                <c:pt idx="10">
                  <c:v>1848</c:v>
                </c:pt>
                <c:pt idx="11">
                  <c:v>1849</c:v>
                </c:pt>
                <c:pt idx="12">
                  <c:v>1850</c:v>
                </c:pt>
              </c:numCache>
            </c:numRef>
          </c:cat>
          <c:val>
            <c:numRef>
              <c:f>'A1. Headline series'!$C$760:$C$772</c:f>
              <c:numCache>
                <c:formatCode>0.00</c:formatCode>
                <c:ptCount val="13"/>
                <c:pt idx="0">
                  <c:v>4.8407227473555992</c:v>
                </c:pt>
                <c:pt idx="1">
                  <c:v>2.1683873484598593</c:v>
                </c:pt>
                <c:pt idx="2">
                  <c:v>0.45008913154701702</c:v>
                </c:pt>
                <c:pt idx="3">
                  <c:v>-2.7394169623827338</c:v>
                </c:pt>
                <c:pt idx="4">
                  <c:v>-0.87069642036668426</c:v>
                </c:pt>
                <c:pt idx="5">
                  <c:v>3.4785382427184857</c:v>
                </c:pt>
                <c:pt idx="6">
                  <c:v>7.3851075542558675</c:v>
                </c:pt>
                <c:pt idx="7">
                  <c:v>4.7219746794149273</c:v>
                </c:pt>
                <c:pt idx="8">
                  <c:v>4.7971351895315593</c:v>
                </c:pt>
                <c:pt idx="9">
                  <c:v>-1.3577280348537357</c:v>
                </c:pt>
                <c:pt idx="10">
                  <c:v>2.941746917958227</c:v>
                </c:pt>
                <c:pt idx="11">
                  <c:v>1.4903043776949971</c:v>
                </c:pt>
                <c:pt idx="12">
                  <c:v>-1.2286521548073779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0-46A2-9695-296EBCC07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408368"/>
        <c:axId val="310461600"/>
      </c:lineChart>
      <c:dateAx>
        <c:axId val="31740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10461600"/>
        <c:crosses val="autoZero"/>
        <c:auto val="0"/>
        <c:lblOffset val="100"/>
        <c:baseTimeUnit val="days"/>
      </c:dateAx>
      <c:valAx>
        <c:axId val="31046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1740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Inflation,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'A1. Headline series'!$A$760:$A$772</c:f>
              <c:numCache>
                <c:formatCode>General</c:formatCode>
                <c:ptCount val="13"/>
                <c:pt idx="0">
                  <c:v>1838</c:v>
                </c:pt>
                <c:pt idx="1">
                  <c:v>1839</c:v>
                </c:pt>
                <c:pt idx="2">
                  <c:v>1840</c:v>
                </c:pt>
                <c:pt idx="3">
                  <c:v>1841</c:v>
                </c:pt>
                <c:pt idx="4">
                  <c:v>1842</c:v>
                </c:pt>
                <c:pt idx="5">
                  <c:v>1843</c:v>
                </c:pt>
                <c:pt idx="6">
                  <c:v>1844</c:v>
                </c:pt>
                <c:pt idx="7">
                  <c:v>1845</c:v>
                </c:pt>
                <c:pt idx="8">
                  <c:v>1846</c:v>
                </c:pt>
                <c:pt idx="9">
                  <c:v>1847</c:v>
                </c:pt>
                <c:pt idx="10">
                  <c:v>1848</c:v>
                </c:pt>
                <c:pt idx="11">
                  <c:v>1849</c:v>
                </c:pt>
                <c:pt idx="12">
                  <c:v>1850</c:v>
                </c:pt>
              </c:numCache>
            </c:numRef>
          </c:cat>
          <c:val>
            <c:numRef>
              <c:f>'A1. Headline series'!$AP$760:$AP$772</c:f>
              <c:numCache>
                <c:formatCode>0.00</c:formatCode>
                <c:ptCount val="13"/>
                <c:pt idx="0">
                  <c:v>4.0892193308550162</c:v>
                </c:pt>
                <c:pt idx="1">
                  <c:v>3.2857142857142776</c:v>
                </c:pt>
                <c:pt idx="2">
                  <c:v>-0.96818810511756226</c:v>
                </c:pt>
                <c:pt idx="3">
                  <c:v>-1.815642458100541</c:v>
                </c:pt>
                <c:pt idx="4">
                  <c:v>-5.6899004267425397</c:v>
                </c:pt>
                <c:pt idx="5">
                  <c:v>-8.0693815987933561</c:v>
                </c:pt>
                <c:pt idx="6">
                  <c:v>3.2813781788351122</c:v>
                </c:pt>
                <c:pt idx="7">
                  <c:v>0.31771247021444537</c:v>
                </c:pt>
                <c:pt idx="8">
                  <c:v>11.876484560570091</c:v>
                </c:pt>
                <c:pt idx="9">
                  <c:v>7.1479122434536464</c:v>
                </c:pt>
                <c:pt idx="10">
                  <c:v>-14.398943196829606</c:v>
                </c:pt>
                <c:pt idx="11">
                  <c:v>-4.0895061728395063</c:v>
                </c:pt>
                <c:pt idx="12">
                  <c:v>-4.2638777152051688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23-4276-B669-BD23764C6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569792"/>
        <c:axId val="395625472"/>
      </c:lineChart>
      <c:catAx>
        <c:axId val="3965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95625472"/>
        <c:crosses val="autoZero"/>
        <c:auto val="1"/>
        <c:lblAlgn val="ctr"/>
        <c:lblOffset val="100"/>
        <c:noMultiLvlLbl val="0"/>
      </c:catAx>
      <c:valAx>
        <c:axId val="39562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9656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0.51369</cdr:x>
      <cdr:y>0.11898</cdr:y>
    </cdr:from>
    <cdr:to>
      <cdr:x>0.51369</cdr:x>
      <cdr:y>0.95741</cdr:y>
    </cdr:to>
    <cdr:cxnSp macro="">
      <cdr:nvCxnSpPr>
        <cdr:cNvPr id="3" name="Suora yhdysviiva 2">
          <a:extLst xmlns:a="http://schemas.openxmlformats.org/drawingml/2006/main">
            <a:ext uri="{FF2B5EF4-FFF2-40B4-BE49-F238E27FC236}">
              <a16:creationId xmlns:a16="http://schemas.microsoft.com/office/drawing/2014/main" id="{42FDB694-A752-4AE2-8700-379BEF3C06C3}"/>
            </a:ext>
          </a:extLst>
        </cdr:cNvPr>
        <cdr:cNvCxnSpPr/>
      </cdr:nvCxnSpPr>
      <cdr:spPr>
        <a:xfrm xmlns:a="http://schemas.openxmlformats.org/drawingml/2006/main" flipV="1">
          <a:off x="2420585" y="479768"/>
          <a:ext cx="0" cy="3380764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0.5224</cdr:x>
      <cdr:y>0.12242</cdr:y>
    </cdr:from>
    <cdr:to>
      <cdr:x>0.5224</cdr:x>
      <cdr:y>0.96085</cdr:y>
    </cdr:to>
    <cdr:cxnSp macro="">
      <cdr:nvCxnSpPr>
        <cdr:cNvPr id="2" name="Suora yhdysviiva 1">
          <a:extLst xmlns:a="http://schemas.openxmlformats.org/drawingml/2006/main">
            <a:ext uri="{FF2B5EF4-FFF2-40B4-BE49-F238E27FC236}">
              <a16:creationId xmlns:a16="http://schemas.microsoft.com/office/drawing/2014/main" id="{530EA9C8-6F3C-4FAD-A520-CA0BD05190E0}"/>
            </a:ext>
          </a:extLst>
        </cdr:cNvPr>
        <cdr:cNvCxnSpPr/>
      </cdr:nvCxnSpPr>
      <cdr:spPr>
        <a:xfrm xmlns:a="http://schemas.openxmlformats.org/drawingml/2006/main" flipV="1">
          <a:off x="2249712" y="493622"/>
          <a:ext cx="0" cy="3380764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5F9BE-3627-4202-8785-F3E641AAA9F0}" type="datetimeFigureOut">
              <a:rPr lang="fi-FI" smtClean="0"/>
              <a:t>13.6.2019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B66F9-CD21-4D3A-A480-FF83FDB9E5C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3905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283" y="2349500"/>
            <a:ext cx="10367435" cy="1871663"/>
          </a:xfrm>
        </p:spPr>
        <p:txBody>
          <a:bodyPr anchor="t" anchorCtr="0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283" y="4292600"/>
            <a:ext cx="10367435" cy="135097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  <p:sp>
        <p:nvSpPr>
          <p:cNvPr id="7" name="Freeform 14"/>
          <p:cNvSpPr>
            <a:spLocks noEditPoints="1"/>
          </p:cNvSpPr>
          <p:nvPr/>
        </p:nvSpPr>
        <p:spPr bwMode="auto">
          <a:xfrm>
            <a:off x="143935" y="115888"/>
            <a:ext cx="2881869" cy="2027228"/>
          </a:xfrm>
          <a:custGeom>
            <a:avLst/>
            <a:gdLst/>
            <a:ahLst/>
            <a:cxnLst>
              <a:cxn ang="0">
                <a:pos x="7749" y="4582"/>
              </a:cxn>
              <a:cxn ang="0">
                <a:pos x="6850" y="4105"/>
              </a:cxn>
              <a:cxn ang="0">
                <a:pos x="6544" y="3767"/>
              </a:cxn>
              <a:cxn ang="0">
                <a:pos x="6179" y="3443"/>
              </a:cxn>
              <a:cxn ang="0">
                <a:pos x="5863" y="3226"/>
              </a:cxn>
              <a:cxn ang="0">
                <a:pos x="5656" y="2502"/>
              </a:cxn>
              <a:cxn ang="0">
                <a:pos x="5347" y="1868"/>
              </a:cxn>
              <a:cxn ang="0">
                <a:pos x="4707" y="1421"/>
              </a:cxn>
              <a:cxn ang="0">
                <a:pos x="4193" y="1432"/>
              </a:cxn>
              <a:cxn ang="0">
                <a:pos x="4375" y="1823"/>
              </a:cxn>
              <a:cxn ang="0">
                <a:pos x="4219" y="2123"/>
              </a:cxn>
              <a:cxn ang="0">
                <a:pos x="3828" y="2163"/>
              </a:cxn>
              <a:cxn ang="0">
                <a:pos x="3232" y="1764"/>
              </a:cxn>
              <a:cxn ang="0">
                <a:pos x="2586" y="1567"/>
              </a:cxn>
              <a:cxn ang="0">
                <a:pos x="2259" y="1701"/>
              </a:cxn>
              <a:cxn ang="0">
                <a:pos x="2586" y="1919"/>
              </a:cxn>
              <a:cxn ang="0">
                <a:pos x="2933" y="2587"/>
              </a:cxn>
              <a:cxn ang="0">
                <a:pos x="3318" y="2849"/>
              </a:cxn>
              <a:cxn ang="0">
                <a:pos x="3039" y="2936"/>
              </a:cxn>
              <a:cxn ang="0">
                <a:pos x="2513" y="2738"/>
              </a:cxn>
              <a:cxn ang="0">
                <a:pos x="1986" y="2267"/>
              </a:cxn>
              <a:cxn ang="0">
                <a:pos x="1405" y="2091"/>
              </a:cxn>
              <a:cxn ang="0">
                <a:pos x="1115" y="2203"/>
              </a:cxn>
              <a:cxn ang="0">
                <a:pos x="1535" y="2461"/>
              </a:cxn>
              <a:cxn ang="0">
                <a:pos x="1530" y="2701"/>
              </a:cxn>
              <a:cxn ang="0">
                <a:pos x="1275" y="2740"/>
              </a:cxn>
              <a:cxn ang="0">
                <a:pos x="846" y="2413"/>
              </a:cxn>
              <a:cxn ang="0">
                <a:pos x="292" y="2300"/>
              </a:cxn>
              <a:cxn ang="0">
                <a:pos x="166" y="2446"/>
              </a:cxn>
              <a:cxn ang="0">
                <a:pos x="518" y="2689"/>
              </a:cxn>
              <a:cxn ang="0">
                <a:pos x="944" y="3455"/>
              </a:cxn>
              <a:cxn ang="0">
                <a:pos x="1334" y="3783"/>
              </a:cxn>
              <a:cxn ang="0">
                <a:pos x="1889" y="3809"/>
              </a:cxn>
              <a:cxn ang="0">
                <a:pos x="2310" y="3895"/>
              </a:cxn>
              <a:cxn ang="0">
                <a:pos x="2469" y="4315"/>
              </a:cxn>
              <a:cxn ang="0">
                <a:pos x="2723" y="4688"/>
              </a:cxn>
              <a:cxn ang="0">
                <a:pos x="3153" y="4836"/>
              </a:cxn>
              <a:cxn ang="0">
                <a:pos x="2643" y="4938"/>
              </a:cxn>
              <a:cxn ang="0">
                <a:pos x="2004" y="4761"/>
              </a:cxn>
              <a:cxn ang="0">
                <a:pos x="1890" y="4980"/>
              </a:cxn>
              <a:cxn ang="0">
                <a:pos x="2296" y="5539"/>
              </a:cxn>
              <a:cxn ang="0">
                <a:pos x="3080" y="5735"/>
              </a:cxn>
              <a:cxn ang="0">
                <a:pos x="3755" y="5657"/>
              </a:cxn>
              <a:cxn ang="0">
                <a:pos x="3974" y="5951"/>
              </a:cxn>
              <a:cxn ang="0">
                <a:pos x="4306" y="6120"/>
              </a:cxn>
              <a:cxn ang="0">
                <a:pos x="5013" y="6126"/>
              </a:cxn>
              <a:cxn ang="0">
                <a:pos x="5496" y="6402"/>
              </a:cxn>
              <a:cxn ang="0">
                <a:pos x="5548" y="6070"/>
              </a:cxn>
              <a:cxn ang="0">
                <a:pos x="5222" y="5596"/>
              </a:cxn>
              <a:cxn ang="0">
                <a:pos x="4789" y="5251"/>
              </a:cxn>
              <a:cxn ang="0">
                <a:pos x="4787" y="5055"/>
              </a:cxn>
              <a:cxn ang="0">
                <a:pos x="5247" y="5276"/>
              </a:cxn>
              <a:cxn ang="0">
                <a:pos x="5988" y="5476"/>
              </a:cxn>
              <a:cxn ang="0">
                <a:pos x="6245" y="5509"/>
              </a:cxn>
              <a:cxn ang="0">
                <a:pos x="5978" y="5061"/>
              </a:cxn>
              <a:cxn ang="0">
                <a:pos x="5546" y="4654"/>
              </a:cxn>
              <a:cxn ang="0">
                <a:pos x="5958" y="4812"/>
              </a:cxn>
              <a:cxn ang="0">
                <a:pos x="6635" y="4735"/>
              </a:cxn>
              <a:cxn ang="0">
                <a:pos x="6964" y="4889"/>
              </a:cxn>
              <a:cxn ang="0">
                <a:pos x="7324" y="4902"/>
              </a:cxn>
              <a:cxn ang="0">
                <a:pos x="7888" y="4945"/>
              </a:cxn>
              <a:cxn ang="0">
                <a:pos x="4449" y="7628"/>
              </a:cxn>
            </a:cxnLst>
            <a:rect l="0" t="0" r="r" b="b"/>
            <a:pathLst>
              <a:path w="8135" h="7628">
                <a:moveTo>
                  <a:pt x="8135" y="5066"/>
                </a:moveTo>
                <a:lnTo>
                  <a:pt x="8120" y="5036"/>
                </a:lnTo>
                <a:lnTo>
                  <a:pt x="8107" y="5006"/>
                </a:lnTo>
                <a:lnTo>
                  <a:pt x="8092" y="4978"/>
                </a:lnTo>
                <a:lnTo>
                  <a:pt x="8076" y="4951"/>
                </a:lnTo>
                <a:lnTo>
                  <a:pt x="8060" y="4924"/>
                </a:lnTo>
                <a:lnTo>
                  <a:pt x="8043" y="4898"/>
                </a:lnTo>
                <a:lnTo>
                  <a:pt x="8026" y="4872"/>
                </a:lnTo>
                <a:lnTo>
                  <a:pt x="8009" y="4848"/>
                </a:lnTo>
                <a:lnTo>
                  <a:pt x="7991" y="4824"/>
                </a:lnTo>
                <a:lnTo>
                  <a:pt x="7973" y="4801"/>
                </a:lnTo>
                <a:lnTo>
                  <a:pt x="7955" y="4777"/>
                </a:lnTo>
                <a:lnTo>
                  <a:pt x="7935" y="4755"/>
                </a:lnTo>
                <a:lnTo>
                  <a:pt x="7916" y="4734"/>
                </a:lnTo>
                <a:lnTo>
                  <a:pt x="7896" y="4714"/>
                </a:lnTo>
                <a:lnTo>
                  <a:pt x="7876" y="4693"/>
                </a:lnTo>
                <a:lnTo>
                  <a:pt x="7856" y="4673"/>
                </a:lnTo>
                <a:lnTo>
                  <a:pt x="7836" y="4654"/>
                </a:lnTo>
                <a:lnTo>
                  <a:pt x="7814" y="4635"/>
                </a:lnTo>
                <a:lnTo>
                  <a:pt x="7793" y="4617"/>
                </a:lnTo>
                <a:lnTo>
                  <a:pt x="7771" y="4600"/>
                </a:lnTo>
                <a:lnTo>
                  <a:pt x="7749" y="4582"/>
                </a:lnTo>
                <a:lnTo>
                  <a:pt x="7727" y="4566"/>
                </a:lnTo>
                <a:lnTo>
                  <a:pt x="7682" y="4533"/>
                </a:lnTo>
                <a:lnTo>
                  <a:pt x="7637" y="4503"/>
                </a:lnTo>
                <a:lnTo>
                  <a:pt x="7614" y="4488"/>
                </a:lnTo>
                <a:lnTo>
                  <a:pt x="7591" y="4473"/>
                </a:lnTo>
                <a:lnTo>
                  <a:pt x="7568" y="4459"/>
                </a:lnTo>
                <a:lnTo>
                  <a:pt x="7544" y="4446"/>
                </a:lnTo>
                <a:lnTo>
                  <a:pt x="7521" y="4433"/>
                </a:lnTo>
                <a:lnTo>
                  <a:pt x="7496" y="4419"/>
                </a:lnTo>
                <a:lnTo>
                  <a:pt x="7450" y="4395"/>
                </a:lnTo>
                <a:lnTo>
                  <a:pt x="7402" y="4370"/>
                </a:lnTo>
                <a:lnTo>
                  <a:pt x="7353" y="4347"/>
                </a:lnTo>
                <a:lnTo>
                  <a:pt x="7305" y="4323"/>
                </a:lnTo>
                <a:lnTo>
                  <a:pt x="7209" y="4280"/>
                </a:lnTo>
                <a:lnTo>
                  <a:pt x="7116" y="4236"/>
                </a:lnTo>
                <a:lnTo>
                  <a:pt x="7069" y="4215"/>
                </a:lnTo>
                <a:lnTo>
                  <a:pt x="7023" y="4194"/>
                </a:lnTo>
                <a:lnTo>
                  <a:pt x="6979" y="4172"/>
                </a:lnTo>
                <a:lnTo>
                  <a:pt x="6935" y="4150"/>
                </a:lnTo>
                <a:lnTo>
                  <a:pt x="6892" y="4128"/>
                </a:lnTo>
                <a:lnTo>
                  <a:pt x="6870" y="4116"/>
                </a:lnTo>
                <a:lnTo>
                  <a:pt x="6850" y="4105"/>
                </a:lnTo>
                <a:lnTo>
                  <a:pt x="6829" y="4093"/>
                </a:lnTo>
                <a:lnTo>
                  <a:pt x="6809" y="4081"/>
                </a:lnTo>
                <a:lnTo>
                  <a:pt x="6790" y="4069"/>
                </a:lnTo>
                <a:lnTo>
                  <a:pt x="6769" y="4056"/>
                </a:lnTo>
                <a:lnTo>
                  <a:pt x="6751" y="4044"/>
                </a:lnTo>
                <a:lnTo>
                  <a:pt x="6734" y="4031"/>
                </a:lnTo>
                <a:lnTo>
                  <a:pt x="6726" y="4024"/>
                </a:lnTo>
                <a:lnTo>
                  <a:pt x="6717" y="4017"/>
                </a:lnTo>
                <a:lnTo>
                  <a:pt x="6701" y="4002"/>
                </a:lnTo>
                <a:lnTo>
                  <a:pt x="6685" y="3987"/>
                </a:lnTo>
                <a:lnTo>
                  <a:pt x="6670" y="3971"/>
                </a:lnTo>
                <a:lnTo>
                  <a:pt x="6657" y="3954"/>
                </a:lnTo>
                <a:lnTo>
                  <a:pt x="6643" y="3938"/>
                </a:lnTo>
                <a:lnTo>
                  <a:pt x="6629" y="3920"/>
                </a:lnTo>
                <a:lnTo>
                  <a:pt x="6617" y="3902"/>
                </a:lnTo>
                <a:lnTo>
                  <a:pt x="6605" y="3884"/>
                </a:lnTo>
                <a:lnTo>
                  <a:pt x="6593" y="3866"/>
                </a:lnTo>
                <a:lnTo>
                  <a:pt x="6582" y="3847"/>
                </a:lnTo>
                <a:lnTo>
                  <a:pt x="6572" y="3827"/>
                </a:lnTo>
                <a:lnTo>
                  <a:pt x="6562" y="3808"/>
                </a:lnTo>
                <a:lnTo>
                  <a:pt x="6552" y="3787"/>
                </a:lnTo>
                <a:lnTo>
                  <a:pt x="6544" y="3767"/>
                </a:lnTo>
                <a:lnTo>
                  <a:pt x="6535" y="3746"/>
                </a:lnTo>
                <a:lnTo>
                  <a:pt x="6528" y="3726"/>
                </a:lnTo>
                <a:lnTo>
                  <a:pt x="6521" y="3705"/>
                </a:lnTo>
                <a:lnTo>
                  <a:pt x="6507" y="3662"/>
                </a:lnTo>
                <a:lnTo>
                  <a:pt x="6500" y="3642"/>
                </a:lnTo>
                <a:lnTo>
                  <a:pt x="6494" y="3621"/>
                </a:lnTo>
                <a:lnTo>
                  <a:pt x="6484" y="3578"/>
                </a:lnTo>
                <a:lnTo>
                  <a:pt x="6479" y="3557"/>
                </a:lnTo>
                <a:lnTo>
                  <a:pt x="6475" y="3535"/>
                </a:lnTo>
                <a:lnTo>
                  <a:pt x="6467" y="3494"/>
                </a:lnTo>
                <a:lnTo>
                  <a:pt x="6461" y="3453"/>
                </a:lnTo>
                <a:lnTo>
                  <a:pt x="6423" y="3456"/>
                </a:lnTo>
                <a:lnTo>
                  <a:pt x="6382" y="3459"/>
                </a:lnTo>
                <a:lnTo>
                  <a:pt x="6361" y="3460"/>
                </a:lnTo>
                <a:lnTo>
                  <a:pt x="6340" y="3460"/>
                </a:lnTo>
                <a:lnTo>
                  <a:pt x="6318" y="3460"/>
                </a:lnTo>
                <a:lnTo>
                  <a:pt x="6295" y="3459"/>
                </a:lnTo>
                <a:lnTo>
                  <a:pt x="6273" y="3457"/>
                </a:lnTo>
                <a:lnTo>
                  <a:pt x="6250" y="3455"/>
                </a:lnTo>
                <a:lnTo>
                  <a:pt x="6226" y="3453"/>
                </a:lnTo>
                <a:lnTo>
                  <a:pt x="6204" y="3448"/>
                </a:lnTo>
                <a:lnTo>
                  <a:pt x="6179" y="3443"/>
                </a:lnTo>
                <a:lnTo>
                  <a:pt x="6156" y="3438"/>
                </a:lnTo>
                <a:lnTo>
                  <a:pt x="6133" y="3430"/>
                </a:lnTo>
                <a:lnTo>
                  <a:pt x="6109" y="3423"/>
                </a:lnTo>
                <a:lnTo>
                  <a:pt x="6098" y="3419"/>
                </a:lnTo>
                <a:lnTo>
                  <a:pt x="6086" y="3413"/>
                </a:lnTo>
                <a:lnTo>
                  <a:pt x="6063" y="3403"/>
                </a:lnTo>
                <a:lnTo>
                  <a:pt x="6052" y="3397"/>
                </a:lnTo>
                <a:lnTo>
                  <a:pt x="6040" y="3391"/>
                </a:lnTo>
                <a:lnTo>
                  <a:pt x="6028" y="3385"/>
                </a:lnTo>
                <a:lnTo>
                  <a:pt x="6018" y="3378"/>
                </a:lnTo>
                <a:lnTo>
                  <a:pt x="5995" y="3363"/>
                </a:lnTo>
                <a:lnTo>
                  <a:pt x="5985" y="3355"/>
                </a:lnTo>
                <a:lnTo>
                  <a:pt x="5973" y="3347"/>
                </a:lnTo>
                <a:lnTo>
                  <a:pt x="5952" y="3329"/>
                </a:lnTo>
                <a:lnTo>
                  <a:pt x="5941" y="3320"/>
                </a:lnTo>
                <a:lnTo>
                  <a:pt x="5931" y="3309"/>
                </a:lnTo>
                <a:lnTo>
                  <a:pt x="5921" y="3298"/>
                </a:lnTo>
                <a:lnTo>
                  <a:pt x="5910" y="3288"/>
                </a:lnTo>
                <a:lnTo>
                  <a:pt x="5901" y="3276"/>
                </a:lnTo>
                <a:lnTo>
                  <a:pt x="5891" y="3264"/>
                </a:lnTo>
                <a:lnTo>
                  <a:pt x="5872" y="3240"/>
                </a:lnTo>
                <a:lnTo>
                  <a:pt x="5863" y="3226"/>
                </a:lnTo>
                <a:lnTo>
                  <a:pt x="5853" y="3212"/>
                </a:lnTo>
                <a:lnTo>
                  <a:pt x="5845" y="3198"/>
                </a:lnTo>
                <a:lnTo>
                  <a:pt x="5836" y="3184"/>
                </a:lnTo>
                <a:lnTo>
                  <a:pt x="5827" y="3168"/>
                </a:lnTo>
                <a:lnTo>
                  <a:pt x="5819" y="3152"/>
                </a:lnTo>
                <a:lnTo>
                  <a:pt x="5810" y="3136"/>
                </a:lnTo>
                <a:lnTo>
                  <a:pt x="5803" y="3119"/>
                </a:lnTo>
                <a:lnTo>
                  <a:pt x="5796" y="3101"/>
                </a:lnTo>
                <a:lnTo>
                  <a:pt x="5788" y="3083"/>
                </a:lnTo>
                <a:lnTo>
                  <a:pt x="5778" y="3053"/>
                </a:lnTo>
                <a:lnTo>
                  <a:pt x="5767" y="3023"/>
                </a:lnTo>
                <a:lnTo>
                  <a:pt x="5758" y="2991"/>
                </a:lnTo>
                <a:lnTo>
                  <a:pt x="5750" y="2958"/>
                </a:lnTo>
                <a:lnTo>
                  <a:pt x="5741" y="2924"/>
                </a:lnTo>
                <a:lnTo>
                  <a:pt x="5734" y="2889"/>
                </a:lnTo>
                <a:lnTo>
                  <a:pt x="5727" y="2854"/>
                </a:lnTo>
                <a:lnTo>
                  <a:pt x="5719" y="2817"/>
                </a:lnTo>
                <a:lnTo>
                  <a:pt x="5690" y="2664"/>
                </a:lnTo>
                <a:lnTo>
                  <a:pt x="5683" y="2624"/>
                </a:lnTo>
                <a:lnTo>
                  <a:pt x="5674" y="2584"/>
                </a:lnTo>
                <a:lnTo>
                  <a:pt x="5666" y="2543"/>
                </a:lnTo>
                <a:lnTo>
                  <a:pt x="5656" y="2502"/>
                </a:lnTo>
                <a:lnTo>
                  <a:pt x="5646" y="2461"/>
                </a:lnTo>
                <a:lnTo>
                  <a:pt x="5634" y="2418"/>
                </a:lnTo>
                <a:lnTo>
                  <a:pt x="5621" y="2377"/>
                </a:lnTo>
                <a:lnTo>
                  <a:pt x="5609" y="2334"/>
                </a:lnTo>
                <a:lnTo>
                  <a:pt x="5594" y="2291"/>
                </a:lnTo>
                <a:lnTo>
                  <a:pt x="5585" y="2270"/>
                </a:lnTo>
                <a:lnTo>
                  <a:pt x="5577" y="2249"/>
                </a:lnTo>
                <a:lnTo>
                  <a:pt x="5568" y="2228"/>
                </a:lnTo>
                <a:lnTo>
                  <a:pt x="5559" y="2205"/>
                </a:lnTo>
                <a:lnTo>
                  <a:pt x="5549" y="2184"/>
                </a:lnTo>
                <a:lnTo>
                  <a:pt x="5539" y="2163"/>
                </a:lnTo>
                <a:lnTo>
                  <a:pt x="5518" y="2120"/>
                </a:lnTo>
                <a:lnTo>
                  <a:pt x="5495" y="2078"/>
                </a:lnTo>
                <a:lnTo>
                  <a:pt x="5483" y="2056"/>
                </a:lnTo>
                <a:lnTo>
                  <a:pt x="5469" y="2035"/>
                </a:lnTo>
                <a:lnTo>
                  <a:pt x="5456" y="2014"/>
                </a:lnTo>
                <a:lnTo>
                  <a:pt x="5443" y="1993"/>
                </a:lnTo>
                <a:lnTo>
                  <a:pt x="5413" y="1951"/>
                </a:lnTo>
                <a:lnTo>
                  <a:pt x="5397" y="1930"/>
                </a:lnTo>
                <a:lnTo>
                  <a:pt x="5381" y="1910"/>
                </a:lnTo>
                <a:lnTo>
                  <a:pt x="5364" y="1888"/>
                </a:lnTo>
                <a:lnTo>
                  <a:pt x="5347" y="1868"/>
                </a:lnTo>
                <a:lnTo>
                  <a:pt x="5329" y="1848"/>
                </a:lnTo>
                <a:lnTo>
                  <a:pt x="5310" y="1827"/>
                </a:lnTo>
                <a:lnTo>
                  <a:pt x="5293" y="1809"/>
                </a:lnTo>
                <a:lnTo>
                  <a:pt x="5275" y="1791"/>
                </a:lnTo>
                <a:lnTo>
                  <a:pt x="5240" y="1757"/>
                </a:lnTo>
                <a:lnTo>
                  <a:pt x="5203" y="1724"/>
                </a:lnTo>
                <a:lnTo>
                  <a:pt x="5185" y="1707"/>
                </a:lnTo>
                <a:lnTo>
                  <a:pt x="5167" y="1692"/>
                </a:lnTo>
                <a:lnTo>
                  <a:pt x="5131" y="1661"/>
                </a:lnTo>
                <a:lnTo>
                  <a:pt x="5112" y="1647"/>
                </a:lnTo>
                <a:lnTo>
                  <a:pt x="5094" y="1632"/>
                </a:lnTo>
                <a:lnTo>
                  <a:pt x="5057" y="1606"/>
                </a:lnTo>
                <a:lnTo>
                  <a:pt x="5019" y="1579"/>
                </a:lnTo>
                <a:lnTo>
                  <a:pt x="4980" y="1555"/>
                </a:lnTo>
                <a:lnTo>
                  <a:pt x="4961" y="1543"/>
                </a:lnTo>
                <a:lnTo>
                  <a:pt x="4942" y="1531"/>
                </a:lnTo>
                <a:lnTo>
                  <a:pt x="4904" y="1510"/>
                </a:lnTo>
                <a:lnTo>
                  <a:pt x="4864" y="1490"/>
                </a:lnTo>
                <a:lnTo>
                  <a:pt x="4825" y="1471"/>
                </a:lnTo>
                <a:lnTo>
                  <a:pt x="4786" y="1453"/>
                </a:lnTo>
                <a:lnTo>
                  <a:pt x="4746" y="1436"/>
                </a:lnTo>
                <a:lnTo>
                  <a:pt x="4707" y="1421"/>
                </a:lnTo>
                <a:lnTo>
                  <a:pt x="4667" y="1407"/>
                </a:lnTo>
                <a:lnTo>
                  <a:pt x="4627" y="1394"/>
                </a:lnTo>
                <a:lnTo>
                  <a:pt x="4587" y="1382"/>
                </a:lnTo>
                <a:lnTo>
                  <a:pt x="4547" y="1372"/>
                </a:lnTo>
                <a:lnTo>
                  <a:pt x="4506" y="1362"/>
                </a:lnTo>
                <a:lnTo>
                  <a:pt x="4466" y="1355"/>
                </a:lnTo>
                <a:lnTo>
                  <a:pt x="4426" y="1347"/>
                </a:lnTo>
                <a:lnTo>
                  <a:pt x="4386" y="1341"/>
                </a:lnTo>
                <a:lnTo>
                  <a:pt x="4346" y="1337"/>
                </a:lnTo>
                <a:lnTo>
                  <a:pt x="4305" y="1332"/>
                </a:lnTo>
                <a:lnTo>
                  <a:pt x="4266" y="1330"/>
                </a:lnTo>
                <a:lnTo>
                  <a:pt x="4226" y="1328"/>
                </a:lnTo>
                <a:lnTo>
                  <a:pt x="4186" y="1328"/>
                </a:lnTo>
                <a:lnTo>
                  <a:pt x="4146" y="1328"/>
                </a:lnTo>
                <a:lnTo>
                  <a:pt x="4106" y="1329"/>
                </a:lnTo>
                <a:lnTo>
                  <a:pt x="4067" y="1332"/>
                </a:lnTo>
                <a:lnTo>
                  <a:pt x="4091" y="1348"/>
                </a:lnTo>
                <a:lnTo>
                  <a:pt x="4114" y="1364"/>
                </a:lnTo>
                <a:lnTo>
                  <a:pt x="4135" y="1381"/>
                </a:lnTo>
                <a:lnTo>
                  <a:pt x="4155" y="1398"/>
                </a:lnTo>
                <a:lnTo>
                  <a:pt x="4174" y="1415"/>
                </a:lnTo>
                <a:lnTo>
                  <a:pt x="4193" y="1432"/>
                </a:lnTo>
                <a:lnTo>
                  <a:pt x="4211" y="1449"/>
                </a:lnTo>
                <a:lnTo>
                  <a:pt x="4227" y="1467"/>
                </a:lnTo>
                <a:lnTo>
                  <a:pt x="4243" y="1484"/>
                </a:lnTo>
                <a:lnTo>
                  <a:pt x="4257" y="1503"/>
                </a:lnTo>
                <a:lnTo>
                  <a:pt x="4271" y="1521"/>
                </a:lnTo>
                <a:lnTo>
                  <a:pt x="4284" y="1539"/>
                </a:lnTo>
                <a:lnTo>
                  <a:pt x="4296" y="1556"/>
                </a:lnTo>
                <a:lnTo>
                  <a:pt x="4306" y="1574"/>
                </a:lnTo>
                <a:lnTo>
                  <a:pt x="4317" y="1592"/>
                </a:lnTo>
                <a:lnTo>
                  <a:pt x="4327" y="1610"/>
                </a:lnTo>
                <a:lnTo>
                  <a:pt x="4334" y="1628"/>
                </a:lnTo>
                <a:lnTo>
                  <a:pt x="4342" y="1646"/>
                </a:lnTo>
                <a:lnTo>
                  <a:pt x="4349" y="1664"/>
                </a:lnTo>
                <a:lnTo>
                  <a:pt x="4355" y="1682"/>
                </a:lnTo>
                <a:lnTo>
                  <a:pt x="4359" y="1700"/>
                </a:lnTo>
                <a:lnTo>
                  <a:pt x="4365" y="1718"/>
                </a:lnTo>
                <a:lnTo>
                  <a:pt x="4368" y="1736"/>
                </a:lnTo>
                <a:lnTo>
                  <a:pt x="4371" y="1753"/>
                </a:lnTo>
                <a:lnTo>
                  <a:pt x="4373" y="1772"/>
                </a:lnTo>
                <a:lnTo>
                  <a:pt x="4374" y="1789"/>
                </a:lnTo>
                <a:lnTo>
                  <a:pt x="4375" y="1806"/>
                </a:lnTo>
                <a:lnTo>
                  <a:pt x="4375" y="1823"/>
                </a:lnTo>
                <a:lnTo>
                  <a:pt x="4374" y="1840"/>
                </a:lnTo>
                <a:lnTo>
                  <a:pt x="4373" y="1857"/>
                </a:lnTo>
                <a:lnTo>
                  <a:pt x="4371" y="1874"/>
                </a:lnTo>
                <a:lnTo>
                  <a:pt x="4368" y="1890"/>
                </a:lnTo>
                <a:lnTo>
                  <a:pt x="4365" y="1906"/>
                </a:lnTo>
                <a:lnTo>
                  <a:pt x="4361" y="1921"/>
                </a:lnTo>
                <a:lnTo>
                  <a:pt x="4356" y="1936"/>
                </a:lnTo>
                <a:lnTo>
                  <a:pt x="4351" y="1951"/>
                </a:lnTo>
                <a:lnTo>
                  <a:pt x="4345" y="1966"/>
                </a:lnTo>
                <a:lnTo>
                  <a:pt x="4338" y="1981"/>
                </a:lnTo>
                <a:lnTo>
                  <a:pt x="4331" y="1995"/>
                </a:lnTo>
                <a:lnTo>
                  <a:pt x="4323" y="2009"/>
                </a:lnTo>
                <a:lnTo>
                  <a:pt x="4316" y="2022"/>
                </a:lnTo>
                <a:lnTo>
                  <a:pt x="4306" y="2035"/>
                </a:lnTo>
                <a:lnTo>
                  <a:pt x="4298" y="2048"/>
                </a:lnTo>
                <a:lnTo>
                  <a:pt x="4288" y="2060"/>
                </a:lnTo>
                <a:lnTo>
                  <a:pt x="4278" y="2071"/>
                </a:lnTo>
                <a:lnTo>
                  <a:pt x="4267" y="2083"/>
                </a:lnTo>
                <a:lnTo>
                  <a:pt x="4256" y="2094"/>
                </a:lnTo>
                <a:lnTo>
                  <a:pt x="4245" y="2104"/>
                </a:lnTo>
                <a:lnTo>
                  <a:pt x="4232" y="2114"/>
                </a:lnTo>
                <a:lnTo>
                  <a:pt x="4219" y="2123"/>
                </a:lnTo>
                <a:lnTo>
                  <a:pt x="4206" y="2132"/>
                </a:lnTo>
                <a:lnTo>
                  <a:pt x="4194" y="2140"/>
                </a:lnTo>
                <a:lnTo>
                  <a:pt x="4180" y="2148"/>
                </a:lnTo>
                <a:lnTo>
                  <a:pt x="4166" y="2155"/>
                </a:lnTo>
                <a:lnTo>
                  <a:pt x="4151" y="2162"/>
                </a:lnTo>
                <a:lnTo>
                  <a:pt x="4136" y="2167"/>
                </a:lnTo>
                <a:lnTo>
                  <a:pt x="4121" y="2172"/>
                </a:lnTo>
                <a:lnTo>
                  <a:pt x="4105" y="2177"/>
                </a:lnTo>
                <a:lnTo>
                  <a:pt x="4089" y="2181"/>
                </a:lnTo>
                <a:lnTo>
                  <a:pt x="4074" y="2184"/>
                </a:lnTo>
                <a:lnTo>
                  <a:pt x="4056" y="2187"/>
                </a:lnTo>
                <a:lnTo>
                  <a:pt x="4041" y="2188"/>
                </a:lnTo>
                <a:lnTo>
                  <a:pt x="4024" y="2189"/>
                </a:lnTo>
                <a:lnTo>
                  <a:pt x="4005" y="2190"/>
                </a:lnTo>
                <a:lnTo>
                  <a:pt x="3982" y="2189"/>
                </a:lnTo>
                <a:lnTo>
                  <a:pt x="3959" y="2188"/>
                </a:lnTo>
                <a:lnTo>
                  <a:pt x="3935" y="2186"/>
                </a:lnTo>
                <a:lnTo>
                  <a:pt x="3913" y="2183"/>
                </a:lnTo>
                <a:lnTo>
                  <a:pt x="3891" y="2179"/>
                </a:lnTo>
                <a:lnTo>
                  <a:pt x="3869" y="2175"/>
                </a:lnTo>
                <a:lnTo>
                  <a:pt x="3848" y="2169"/>
                </a:lnTo>
                <a:lnTo>
                  <a:pt x="3828" y="2163"/>
                </a:lnTo>
                <a:lnTo>
                  <a:pt x="3807" y="2156"/>
                </a:lnTo>
                <a:lnTo>
                  <a:pt x="3786" y="2149"/>
                </a:lnTo>
                <a:lnTo>
                  <a:pt x="3767" y="2142"/>
                </a:lnTo>
                <a:lnTo>
                  <a:pt x="3748" y="2133"/>
                </a:lnTo>
                <a:lnTo>
                  <a:pt x="3728" y="2123"/>
                </a:lnTo>
                <a:lnTo>
                  <a:pt x="3710" y="2114"/>
                </a:lnTo>
                <a:lnTo>
                  <a:pt x="3691" y="2103"/>
                </a:lnTo>
                <a:lnTo>
                  <a:pt x="3673" y="2093"/>
                </a:lnTo>
                <a:lnTo>
                  <a:pt x="3654" y="2082"/>
                </a:lnTo>
                <a:lnTo>
                  <a:pt x="3636" y="2070"/>
                </a:lnTo>
                <a:lnTo>
                  <a:pt x="3600" y="2046"/>
                </a:lnTo>
                <a:lnTo>
                  <a:pt x="3582" y="2033"/>
                </a:lnTo>
                <a:lnTo>
                  <a:pt x="3564" y="2020"/>
                </a:lnTo>
                <a:lnTo>
                  <a:pt x="3529" y="1993"/>
                </a:lnTo>
                <a:lnTo>
                  <a:pt x="3494" y="1965"/>
                </a:lnTo>
                <a:lnTo>
                  <a:pt x="3458" y="1936"/>
                </a:lnTo>
                <a:lnTo>
                  <a:pt x="3386" y="1879"/>
                </a:lnTo>
                <a:lnTo>
                  <a:pt x="3350" y="1849"/>
                </a:lnTo>
                <a:lnTo>
                  <a:pt x="3311" y="1820"/>
                </a:lnTo>
                <a:lnTo>
                  <a:pt x="3292" y="1807"/>
                </a:lnTo>
                <a:lnTo>
                  <a:pt x="3272" y="1792"/>
                </a:lnTo>
                <a:lnTo>
                  <a:pt x="3232" y="1764"/>
                </a:lnTo>
                <a:lnTo>
                  <a:pt x="3190" y="1738"/>
                </a:lnTo>
                <a:lnTo>
                  <a:pt x="3169" y="1724"/>
                </a:lnTo>
                <a:lnTo>
                  <a:pt x="3148" y="1712"/>
                </a:lnTo>
                <a:lnTo>
                  <a:pt x="3102" y="1688"/>
                </a:lnTo>
                <a:lnTo>
                  <a:pt x="3079" y="1676"/>
                </a:lnTo>
                <a:lnTo>
                  <a:pt x="3055" y="1664"/>
                </a:lnTo>
                <a:lnTo>
                  <a:pt x="3031" y="1654"/>
                </a:lnTo>
                <a:lnTo>
                  <a:pt x="3006" y="1643"/>
                </a:lnTo>
                <a:lnTo>
                  <a:pt x="2981" y="1633"/>
                </a:lnTo>
                <a:lnTo>
                  <a:pt x="2954" y="1625"/>
                </a:lnTo>
                <a:lnTo>
                  <a:pt x="2928" y="1616"/>
                </a:lnTo>
                <a:lnTo>
                  <a:pt x="2901" y="1608"/>
                </a:lnTo>
                <a:lnTo>
                  <a:pt x="2872" y="1600"/>
                </a:lnTo>
                <a:lnTo>
                  <a:pt x="2844" y="1594"/>
                </a:lnTo>
                <a:lnTo>
                  <a:pt x="2815" y="1588"/>
                </a:lnTo>
                <a:lnTo>
                  <a:pt x="2784" y="1582"/>
                </a:lnTo>
                <a:lnTo>
                  <a:pt x="2753" y="1578"/>
                </a:lnTo>
                <a:lnTo>
                  <a:pt x="2721" y="1574"/>
                </a:lnTo>
                <a:lnTo>
                  <a:pt x="2689" y="1571"/>
                </a:lnTo>
                <a:lnTo>
                  <a:pt x="2656" y="1568"/>
                </a:lnTo>
                <a:lnTo>
                  <a:pt x="2621" y="1567"/>
                </a:lnTo>
                <a:lnTo>
                  <a:pt x="2586" y="1567"/>
                </a:lnTo>
                <a:lnTo>
                  <a:pt x="2554" y="1567"/>
                </a:lnTo>
                <a:lnTo>
                  <a:pt x="2523" y="1570"/>
                </a:lnTo>
                <a:lnTo>
                  <a:pt x="2492" y="1573"/>
                </a:lnTo>
                <a:lnTo>
                  <a:pt x="2477" y="1574"/>
                </a:lnTo>
                <a:lnTo>
                  <a:pt x="2461" y="1576"/>
                </a:lnTo>
                <a:lnTo>
                  <a:pt x="2431" y="1581"/>
                </a:lnTo>
                <a:lnTo>
                  <a:pt x="2402" y="1588"/>
                </a:lnTo>
                <a:lnTo>
                  <a:pt x="2375" y="1594"/>
                </a:lnTo>
                <a:lnTo>
                  <a:pt x="2347" y="1601"/>
                </a:lnTo>
                <a:lnTo>
                  <a:pt x="2321" y="1610"/>
                </a:lnTo>
                <a:lnTo>
                  <a:pt x="2295" y="1619"/>
                </a:lnTo>
                <a:lnTo>
                  <a:pt x="2271" y="1629"/>
                </a:lnTo>
                <a:lnTo>
                  <a:pt x="2247" y="1640"/>
                </a:lnTo>
                <a:lnTo>
                  <a:pt x="2225" y="1650"/>
                </a:lnTo>
                <a:lnTo>
                  <a:pt x="2204" y="1661"/>
                </a:lnTo>
                <a:lnTo>
                  <a:pt x="2185" y="1673"/>
                </a:lnTo>
                <a:lnTo>
                  <a:pt x="2165" y="1684"/>
                </a:lnTo>
                <a:lnTo>
                  <a:pt x="2186" y="1686"/>
                </a:lnTo>
                <a:lnTo>
                  <a:pt x="2205" y="1690"/>
                </a:lnTo>
                <a:lnTo>
                  <a:pt x="2223" y="1694"/>
                </a:lnTo>
                <a:lnTo>
                  <a:pt x="2242" y="1697"/>
                </a:lnTo>
                <a:lnTo>
                  <a:pt x="2259" y="1701"/>
                </a:lnTo>
                <a:lnTo>
                  <a:pt x="2277" y="1707"/>
                </a:lnTo>
                <a:lnTo>
                  <a:pt x="2294" y="1712"/>
                </a:lnTo>
                <a:lnTo>
                  <a:pt x="2310" y="1717"/>
                </a:lnTo>
                <a:lnTo>
                  <a:pt x="2327" y="1723"/>
                </a:lnTo>
                <a:lnTo>
                  <a:pt x="2342" y="1729"/>
                </a:lnTo>
                <a:lnTo>
                  <a:pt x="2358" y="1736"/>
                </a:lnTo>
                <a:lnTo>
                  <a:pt x="2373" y="1743"/>
                </a:lnTo>
                <a:lnTo>
                  <a:pt x="2401" y="1758"/>
                </a:lnTo>
                <a:lnTo>
                  <a:pt x="2415" y="1766"/>
                </a:lnTo>
                <a:lnTo>
                  <a:pt x="2429" y="1775"/>
                </a:lnTo>
                <a:lnTo>
                  <a:pt x="2442" y="1783"/>
                </a:lnTo>
                <a:lnTo>
                  <a:pt x="2455" y="1792"/>
                </a:lnTo>
                <a:lnTo>
                  <a:pt x="2467" y="1801"/>
                </a:lnTo>
                <a:lnTo>
                  <a:pt x="2480" y="1811"/>
                </a:lnTo>
                <a:lnTo>
                  <a:pt x="2492" y="1820"/>
                </a:lnTo>
                <a:lnTo>
                  <a:pt x="2503" y="1830"/>
                </a:lnTo>
                <a:lnTo>
                  <a:pt x="2514" y="1841"/>
                </a:lnTo>
                <a:lnTo>
                  <a:pt x="2526" y="1851"/>
                </a:lnTo>
                <a:lnTo>
                  <a:pt x="2547" y="1873"/>
                </a:lnTo>
                <a:lnTo>
                  <a:pt x="2566" y="1896"/>
                </a:lnTo>
                <a:lnTo>
                  <a:pt x="2577" y="1908"/>
                </a:lnTo>
                <a:lnTo>
                  <a:pt x="2586" y="1919"/>
                </a:lnTo>
                <a:lnTo>
                  <a:pt x="2604" y="1944"/>
                </a:lnTo>
                <a:lnTo>
                  <a:pt x="2621" y="1969"/>
                </a:lnTo>
                <a:lnTo>
                  <a:pt x="2638" y="1996"/>
                </a:lnTo>
                <a:lnTo>
                  <a:pt x="2654" y="2022"/>
                </a:lnTo>
                <a:lnTo>
                  <a:pt x="2669" y="2049"/>
                </a:lnTo>
                <a:lnTo>
                  <a:pt x="2684" y="2077"/>
                </a:lnTo>
                <a:lnTo>
                  <a:pt x="2698" y="2105"/>
                </a:lnTo>
                <a:lnTo>
                  <a:pt x="2712" y="2134"/>
                </a:lnTo>
                <a:lnTo>
                  <a:pt x="2725" y="2163"/>
                </a:lnTo>
                <a:lnTo>
                  <a:pt x="2737" y="2193"/>
                </a:lnTo>
                <a:lnTo>
                  <a:pt x="2750" y="2221"/>
                </a:lnTo>
                <a:lnTo>
                  <a:pt x="2774" y="2281"/>
                </a:lnTo>
                <a:lnTo>
                  <a:pt x="2823" y="2400"/>
                </a:lnTo>
                <a:lnTo>
                  <a:pt x="2834" y="2423"/>
                </a:lnTo>
                <a:lnTo>
                  <a:pt x="2845" y="2446"/>
                </a:lnTo>
                <a:lnTo>
                  <a:pt x="2855" y="2468"/>
                </a:lnTo>
                <a:lnTo>
                  <a:pt x="2867" y="2489"/>
                </a:lnTo>
                <a:lnTo>
                  <a:pt x="2880" y="2509"/>
                </a:lnTo>
                <a:lnTo>
                  <a:pt x="2891" y="2530"/>
                </a:lnTo>
                <a:lnTo>
                  <a:pt x="2905" y="2550"/>
                </a:lnTo>
                <a:lnTo>
                  <a:pt x="2918" y="2569"/>
                </a:lnTo>
                <a:lnTo>
                  <a:pt x="2933" y="2587"/>
                </a:lnTo>
                <a:lnTo>
                  <a:pt x="2947" y="2605"/>
                </a:lnTo>
                <a:lnTo>
                  <a:pt x="2954" y="2614"/>
                </a:lnTo>
                <a:lnTo>
                  <a:pt x="2962" y="2622"/>
                </a:lnTo>
                <a:lnTo>
                  <a:pt x="2978" y="2639"/>
                </a:lnTo>
                <a:lnTo>
                  <a:pt x="2993" y="2656"/>
                </a:lnTo>
                <a:lnTo>
                  <a:pt x="3010" y="2671"/>
                </a:lnTo>
                <a:lnTo>
                  <a:pt x="3019" y="2680"/>
                </a:lnTo>
                <a:lnTo>
                  <a:pt x="3027" y="2687"/>
                </a:lnTo>
                <a:lnTo>
                  <a:pt x="3044" y="2702"/>
                </a:lnTo>
                <a:lnTo>
                  <a:pt x="3063" y="2716"/>
                </a:lnTo>
                <a:lnTo>
                  <a:pt x="3081" y="2730"/>
                </a:lnTo>
                <a:lnTo>
                  <a:pt x="3100" y="2742"/>
                </a:lnTo>
                <a:lnTo>
                  <a:pt x="3120" y="2755"/>
                </a:lnTo>
                <a:lnTo>
                  <a:pt x="3140" y="2768"/>
                </a:lnTo>
                <a:lnTo>
                  <a:pt x="3160" y="2780"/>
                </a:lnTo>
                <a:lnTo>
                  <a:pt x="3182" y="2791"/>
                </a:lnTo>
                <a:lnTo>
                  <a:pt x="3203" y="2802"/>
                </a:lnTo>
                <a:lnTo>
                  <a:pt x="3225" y="2811"/>
                </a:lnTo>
                <a:lnTo>
                  <a:pt x="3248" y="2822"/>
                </a:lnTo>
                <a:lnTo>
                  <a:pt x="3270" y="2832"/>
                </a:lnTo>
                <a:lnTo>
                  <a:pt x="3294" y="2840"/>
                </a:lnTo>
                <a:lnTo>
                  <a:pt x="3318" y="2849"/>
                </a:lnTo>
                <a:lnTo>
                  <a:pt x="3342" y="2857"/>
                </a:lnTo>
                <a:lnTo>
                  <a:pt x="3368" y="2865"/>
                </a:lnTo>
                <a:lnTo>
                  <a:pt x="3393" y="2872"/>
                </a:lnTo>
                <a:lnTo>
                  <a:pt x="3388" y="2875"/>
                </a:lnTo>
                <a:lnTo>
                  <a:pt x="3384" y="2877"/>
                </a:lnTo>
                <a:lnTo>
                  <a:pt x="3371" y="2884"/>
                </a:lnTo>
                <a:lnTo>
                  <a:pt x="3358" y="2889"/>
                </a:lnTo>
                <a:lnTo>
                  <a:pt x="3343" y="2894"/>
                </a:lnTo>
                <a:lnTo>
                  <a:pt x="3327" y="2900"/>
                </a:lnTo>
                <a:lnTo>
                  <a:pt x="3310" y="2905"/>
                </a:lnTo>
                <a:lnTo>
                  <a:pt x="3291" y="2910"/>
                </a:lnTo>
                <a:lnTo>
                  <a:pt x="3271" y="2915"/>
                </a:lnTo>
                <a:lnTo>
                  <a:pt x="3250" y="2920"/>
                </a:lnTo>
                <a:lnTo>
                  <a:pt x="3227" y="2923"/>
                </a:lnTo>
                <a:lnTo>
                  <a:pt x="3204" y="2927"/>
                </a:lnTo>
                <a:lnTo>
                  <a:pt x="3178" y="2930"/>
                </a:lnTo>
                <a:lnTo>
                  <a:pt x="3166" y="2932"/>
                </a:lnTo>
                <a:lnTo>
                  <a:pt x="3153" y="2933"/>
                </a:lnTo>
                <a:lnTo>
                  <a:pt x="3126" y="2935"/>
                </a:lnTo>
                <a:lnTo>
                  <a:pt x="3099" y="2936"/>
                </a:lnTo>
                <a:lnTo>
                  <a:pt x="3070" y="2936"/>
                </a:lnTo>
                <a:lnTo>
                  <a:pt x="3039" y="2936"/>
                </a:lnTo>
                <a:lnTo>
                  <a:pt x="3024" y="2935"/>
                </a:lnTo>
                <a:lnTo>
                  <a:pt x="3009" y="2934"/>
                </a:lnTo>
                <a:lnTo>
                  <a:pt x="2979" y="2932"/>
                </a:lnTo>
                <a:lnTo>
                  <a:pt x="2950" y="2928"/>
                </a:lnTo>
                <a:lnTo>
                  <a:pt x="2921" y="2924"/>
                </a:lnTo>
                <a:lnTo>
                  <a:pt x="2892" y="2919"/>
                </a:lnTo>
                <a:lnTo>
                  <a:pt x="2865" y="2912"/>
                </a:lnTo>
                <a:lnTo>
                  <a:pt x="2851" y="2908"/>
                </a:lnTo>
                <a:lnTo>
                  <a:pt x="2837" y="2905"/>
                </a:lnTo>
                <a:lnTo>
                  <a:pt x="2810" y="2896"/>
                </a:lnTo>
                <a:lnTo>
                  <a:pt x="2783" y="2888"/>
                </a:lnTo>
                <a:lnTo>
                  <a:pt x="2757" y="2878"/>
                </a:lnTo>
                <a:lnTo>
                  <a:pt x="2731" y="2868"/>
                </a:lnTo>
                <a:lnTo>
                  <a:pt x="2705" y="2856"/>
                </a:lnTo>
                <a:lnTo>
                  <a:pt x="2681" y="2844"/>
                </a:lnTo>
                <a:lnTo>
                  <a:pt x="2656" y="2831"/>
                </a:lnTo>
                <a:lnTo>
                  <a:pt x="2631" y="2818"/>
                </a:lnTo>
                <a:lnTo>
                  <a:pt x="2608" y="2803"/>
                </a:lnTo>
                <a:lnTo>
                  <a:pt x="2583" y="2788"/>
                </a:lnTo>
                <a:lnTo>
                  <a:pt x="2560" y="2772"/>
                </a:lnTo>
                <a:lnTo>
                  <a:pt x="2536" y="2756"/>
                </a:lnTo>
                <a:lnTo>
                  <a:pt x="2513" y="2738"/>
                </a:lnTo>
                <a:lnTo>
                  <a:pt x="2490" y="2721"/>
                </a:lnTo>
                <a:lnTo>
                  <a:pt x="2466" y="2703"/>
                </a:lnTo>
                <a:lnTo>
                  <a:pt x="2444" y="2684"/>
                </a:lnTo>
                <a:lnTo>
                  <a:pt x="2421" y="2664"/>
                </a:lnTo>
                <a:lnTo>
                  <a:pt x="2398" y="2644"/>
                </a:lnTo>
                <a:lnTo>
                  <a:pt x="2376" y="2623"/>
                </a:lnTo>
                <a:lnTo>
                  <a:pt x="2354" y="2602"/>
                </a:lnTo>
                <a:lnTo>
                  <a:pt x="2331" y="2581"/>
                </a:lnTo>
                <a:lnTo>
                  <a:pt x="2309" y="2558"/>
                </a:lnTo>
                <a:lnTo>
                  <a:pt x="2263" y="2514"/>
                </a:lnTo>
                <a:lnTo>
                  <a:pt x="2224" y="2473"/>
                </a:lnTo>
                <a:lnTo>
                  <a:pt x="2204" y="2453"/>
                </a:lnTo>
                <a:lnTo>
                  <a:pt x="2183" y="2433"/>
                </a:lnTo>
                <a:lnTo>
                  <a:pt x="2162" y="2413"/>
                </a:lnTo>
                <a:lnTo>
                  <a:pt x="2142" y="2394"/>
                </a:lnTo>
                <a:lnTo>
                  <a:pt x="2121" y="2374"/>
                </a:lnTo>
                <a:lnTo>
                  <a:pt x="2099" y="2355"/>
                </a:lnTo>
                <a:lnTo>
                  <a:pt x="2077" y="2337"/>
                </a:lnTo>
                <a:lnTo>
                  <a:pt x="2055" y="2319"/>
                </a:lnTo>
                <a:lnTo>
                  <a:pt x="2033" y="2301"/>
                </a:lnTo>
                <a:lnTo>
                  <a:pt x="2009" y="2284"/>
                </a:lnTo>
                <a:lnTo>
                  <a:pt x="1986" y="2267"/>
                </a:lnTo>
                <a:lnTo>
                  <a:pt x="1962" y="2251"/>
                </a:lnTo>
                <a:lnTo>
                  <a:pt x="1938" y="2235"/>
                </a:lnTo>
                <a:lnTo>
                  <a:pt x="1912" y="2220"/>
                </a:lnTo>
                <a:lnTo>
                  <a:pt x="1887" y="2206"/>
                </a:lnTo>
                <a:lnTo>
                  <a:pt x="1861" y="2193"/>
                </a:lnTo>
                <a:lnTo>
                  <a:pt x="1835" y="2179"/>
                </a:lnTo>
                <a:lnTo>
                  <a:pt x="1807" y="2167"/>
                </a:lnTo>
                <a:lnTo>
                  <a:pt x="1780" y="2155"/>
                </a:lnTo>
                <a:lnTo>
                  <a:pt x="1751" y="2145"/>
                </a:lnTo>
                <a:lnTo>
                  <a:pt x="1721" y="2135"/>
                </a:lnTo>
                <a:lnTo>
                  <a:pt x="1691" y="2126"/>
                </a:lnTo>
                <a:lnTo>
                  <a:pt x="1676" y="2121"/>
                </a:lnTo>
                <a:lnTo>
                  <a:pt x="1660" y="2118"/>
                </a:lnTo>
                <a:lnTo>
                  <a:pt x="1630" y="2111"/>
                </a:lnTo>
                <a:lnTo>
                  <a:pt x="1598" y="2104"/>
                </a:lnTo>
                <a:lnTo>
                  <a:pt x="1565" y="2100"/>
                </a:lnTo>
                <a:lnTo>
                  <a:pt x="1548" y="2098"/>
                </a:lnTo>
                <a:lnTo>
                  <a:pt x="1531" y="2096"/>
                </a:lnTo>
                <a:lnTo>
                  <a:pt x="1496" y="2093"/>
                </a:lnTo>
                <a:lnTo>
                  <a:pt x="1461" y="2091"/>
                </a:lnTo>
                <a:lnTo>
                  <a:pt x="1423" y="2091"/>
                </a:lnTo>
                <a:lnTo>
                  <a:pt x="1405" y="2091"/>
                </a:lnTo>
                <a:lnTo>
                  <a:pt x="1388" y="2092"/>
                </a:lnTo>
                <a:lnTo>
                  <a:pt x="1370" y="2092"/>
                </a:lnTo>
                <a:lnTo>
                  <a:pt x="1353" y="2093"/>
                </a:lnTo>
                <a:lnTo>
                  <a:pt x="1336" y="2095"/>
                </a:lnTo>
                <a:lnTo>
                  <a:pt x="1320" y="2096"/>
                </a:lnTo>
                <a:lnTo>
                  <a:pt x="1287" y="2100"/>
                </a:lnTo>
                <a:lnTo>
                  <a:pt x="1256" y="2105"/>
                </a:lnTo>
                <a:lnTo>
                  <a:pt x="1228" y="2112"/>
                </a:lnTo>
                <a:lnTo>
                  <a:pt x="1200" y="2118"/>
                </a:lnTo>
                <a:lnTo>
                  <a:pt x="1174" y="2126"/>
                </a:lnTo>
                <a:lnTo>
                  <a:pt x="1149" y="2133"/>
                </a:lnTo>
                <a:lnTo>
                  <a:pt x="1126" y="2140"/>
                </a:lnTo>
                <a:lnTo>
                  <a:pt x="1104" y="2149"/>
                </a:lnTo>
                <a:lnTo>
                  <a:pt x="1086" y="2156"/>
                </a:lnTo>
                <a:lnTo>
                  <a:pt x="1068" y="2165"/>
                </a:lnTo>
                <a:lnTo>
                  <a:pt x="1053" y="2172"/>
                </a:lnTo>
                <a:lnTo>
                  <a:pt x="1041" y="2180"/>
                </a:lnTo>
                <a:lnTo>
                  <a:pt x="1030" y="2186"/>
                </a:lnTo>
                <a:lnTo>
                  <a:pt x="1050" y="2190"/>
                </a:lnTo>
                <a:lnTo>
                  <a:pt x="1072" y="2194"/>
                </a:lnTo>
                <a:lnTo>
                  <a:pt x="1093" y="2199"/>
                </a:lnTo>
                <a:lnTo>
                  <a:pt x="1115" y="2203"/>
                </a:lnTo>
                <a:lnTo>
                  <a:pt x="1160" y="2216"/>
                </a:lnTo>
                <a:lnTo>
                  <a:pt x="1182" y="2222"/>
                </a:lnTo>
                <a:lnTo>
                  <a:pt x="1205" y="2230"/>
                </a:lnTo>
                <a:lnTo>
                  <a:pt x="1228" y="2238"/>
                </a:lnTo>
                <a:lnTo>
                  <a:pt x="1250" y="2247"/>
                </a:lnTo>
                <a:lnTo>
                  <a:pt x="1272" y="2255"/>
                </a:lnTo>
                <a:lnTo>
                  <a:pt x="1295" y="2265"/>
                </a:lnTo>
                <a:lnTo>
                  <a:pt x="1316" y="2276"/>
                </a:lnTo>
                <a:lnTo>
                  <a:pt x="1337" y="2286"/>
                </a:lnTo>
                <a:lnTo>
                  <a:pt x="1359" y="2298"/>
                </a:lnTo>
                <a:lnTo>
                  <a:pt x="1379" y="2310"/>
                </a:lnTo>
                <a:lnTo>
                  <a:pt x="1399" y="2322"/>
                </a:lnTo>
                <a:lnTo>
                  <a:pt x="1418" y="2335"/>
                </a:lnTo>
                <a:lnTo>
                  <a:pt x="1436" y="2349"/>
                </a:lnTo>
                <a:lnTo>
                  <a:pt x="1453" y="2363"/>
                </a:lnTo>
                <a:lnTo>
                  <a:pt x="1470" y="2378"/>
                </a:lnTo>
                <a:lnTo>
                  <a:pt x="1485" y="2392"/>
                </a:lnTo>
                <a:lnTo>
                  <a:pt x="1500" y="2408"/>
                </a:lnTo>
                <a:lnTo>
                  <a:pt x="1506" y="2417"/>
                </a:lnTo>
                <a:lnTo>
                  <a:pt x="1513" y="2425"/>
                </a:lnTo>
                <a:lnTo>
                  <a:pt x="1524" y="2442"/>
                </a:lnTo>
                <a:lnTo>
                  <a:pt x="1535" y="2461"/>
                </a:lnTo>
                <a:lnTo>
                  <a:pt x="1539" y="2469"/>
                </a:lnTo>
                <a:lnTo>
                  <a:pt x="1545" y="2479"/>
                </a:lnTo>
                <a:lnTo>
                  <a:pt x="1548" y="2488"/>
                </a:lnTo>
                <a:lnTo>
                  <a:pt x="1552" y="2498"/>
                </a:lnTo>
                <a:lnTo>
                  <a:pt x="1555" y="2507"/>
                </a:lnTo>
                <a:lnTo>
                  <a:pt x="1557" y="2517"/>
                </a:lnTo>
                <a:lnTo>
                  <a:pt x="1561" y="2526"/>
                </a:lnTo>
                <a:lnTo>
                  <a:pt x="1563" y="2537"/>
                </a:lnTo>
                <a:lnTo>
                  <a:pt x="1564" y="2547"/>
                </a:lnTo>
                <a:lnTo>
                  <a:pt x="1565" y="2557"/>
                </a:lnTo>
                <a:lnTo>
                  <a:pt x="1566" y="2568"/>
                </a:lnTo>
                <a:lnTo>
                  <a:pt x="1566" y="2579"/>
                </a:lnTo>
                <a:lnTo>
                  <a:pt x="1565" y="2597"/>
                </a:lnTo>
                <a:lnTo>
                  <a:pt x="1564" y="2614"/>
                </a:lnTo>
                <a:lnTo>
                  <a:pt x="1561" y="2631"/>
                </a:lnTo>
                <a:lnTo>
                  <a:pt x="1556" y="2646"/>
                </a:lnTo>
                <a:lnTo>
                  <a:pt x="1554" y="2653"/>
                </a:lnTo>
                <a:lnTo>
                  <a:pt x="1551" y="2660"/>
                </a:lnTo>
                <a:lnTo>
                  <a:pt x="1548" y="2668"/>
                </a:lnTo>
                <a:lnTo>
                  <a:pt x="1545" y="2675"/>
                </a:lnTo>
                <a:lnTo>
                  <a:pt x="1537" y="2688"/>
                </a:lnTo>
                <a:lnTo>
                  <a:pt x="1530" y="2701"/>
                </a:lnTo>
                <a:lnTo>
                  <a:pt x="1520" y="2711"/>
                </a:lnTo>
                <a:lnTo>
                  <a:pt x="1516" y="2717"/>
                </a:lnTo>
                <a:lnTo>
                  <a:pt x="1511" y="2722"/>
                </a:lnTo>
                <a:lnTo>
                  <a:pt x="1500" y="2732"/>
                </a:lnTo>
                <a:lnTo>
                  <a:pt x="1488" y="2740"/>
                </a:lnTo>
                <a:lnTo>
                  <a:pt x="1475" y="2748"/>
                </a:lnTo>
                <a:lnTo>
                  <a:pt x="1463" y="2754"/>
                </a:lnTo>
                <a:lnTo>
                  <a:pt x="1450" y="2759"/>
                </a:lnTo>
                <a:lnTo>
                  <a:pt x="1435" y="2764"/>
                </a:lnTo>
                <a:lnTo>
                  <a:pt x="1429" y="2766"/>
                </a:lnTo>
                <a:lnTo>
                  <a:pt x="1421" y="2767"/>
                </a:lnTo>
                <a:lnTo>
                  <a:pt x="1406" y="2769"/>
                </a:lnTo>
                <a:lnTo>
                  <a:pt x="1390" y="2770"/>
                </a:lnTo>
                <a:lnTo>
                  <a:pt x="1374" y="2769"/>
                </a:lnTo>
                <a:lnTo>
                  <a:pt x="1359" y="2768"/>
                </a:lnTo>
                <a:lnTo>
                  <a:pt x="1350" y="2767"/>
                </a:lnTo>
                <a:lnTo>
                  <a:pt x="1342" y="2765"/>
                </a:lnTo>
                <a:lnTo>
                  <a:pt x="1334" y="2762"/>
                </a:lnTo>
                <a:lnTo>
                  <a:pt x="1326" y="2760"/>
                </a:lnTo>
                <a:lnTo>
                  <a:pt x="1309" y="2755"/>
                </a:lnTo>
                <a:lnTo>
                  <a:pt x="1292" y="2749"/>
                </a:lnTo>
                <a:lnTo>
                  <a:pt x="1275" y="2740"/>
                </a:lnTo>
                <a:lnTo>
                  <a:pt x="1258" y="2731"/>
                </a:lnTo>
                <a:lnTo>
                  <a:pt x="1239" y="2720"/>
                </a:lnTo>
                <a:lnTo>
                  <a:pt x="1222" y="2707"/>
                </a:lnTo>
                <a:lnTo>
                  <a:pt x="1205" y="2693"/>
                </a:lnTo>
                <a:lnTo>
                  <a:pt x="1197" y="2686"/>
                </a:lnTo>
                <a:lnTo>
                  <a:pt x="1188" y="2678"/>
                </a:lnTo>
                <a:lnTo>
                  <a:pt x="1173" y="2661"/>
                </a:lnTo>
                <a:lnTo>
                  <a:pt x="1153" y="2642"/>
                </a:lnTo>
                <a:lnTo>
                  <a:pt x="1134" y="2623"/>
                </a:lnTo>
                <a:lnTo>
                  <a:pt x="1114" y="2604"/>
                </a:lnTo>
                <a:lnTo>
                  <a:pt x="1095" y="2586"/>
                </a:lnTo>
                <a:lnTo>
                  <a:pt x="1074" y="2568"/>
                </a:lnTo>
                <a:lnTo>
                  <a:pt x="1052" y="2551"/>
                </a:lnTo>
                <a:lnTo>
                  <a:pt x="1031" y="2533"/>
                </a:lnTo>
                <a:lnTo>
                  <a:pt x="1010" y="2517"/>
                </a:lnTo>
                <a:lnTo>
                  <a:pt x="988" y="2500"/>
                </a:lnTo>
                <a:lnTo>
                  <a:pt x="965" y="2484"/>
                </a:lnTo>
                <a:lnTo>
                  <a:pt x="942" y="2469"/>
                </a:lnTo>
                <a:lnTo>
                  <a:pt x="918" y="2454"/>
                </a:lnTo>
                <a:lnTo>
                  <a:pt x="895" y="2440"/>
                </a:lnTo>
                <a:lnTo>
                  <a:pt x="871" y="2427"/>
                </a:lnTo>
                <a:lnTo>
                  <a:pt x="846" y="2413"/>
                </a:lnTo>
                <a:lnTo>
                  <a:pt x="821" y="2400"/>
                </a:lnTo>
                <a:lnTo>
                  <a:pt x="796" y="2388"/>
                </a:lnTo>
                <a:lnTo>
                  <a:pt x="771" y="2378"/>
                </a:lnTo>
                <a:lnTo>
                  <a:pt x="744" y="2366"/>
                </a:lnTo>
                <a:lnTo>
                  <a:pt x="719" y="2356"/>
                </a:lnTo>
                <a:lnTo>
                  <a:pt x="692" y="2347"/>
                </a:lnTo>
                <a:lnTo>
                  <a:pt x="664" y="2338"/>
                </a:lnTo>
                <a:lnTo>
                  <a:pt x="638" y="2331"/>
                </a:lnTo>
                <a:lnTo>
                  <a:pt x="610" y="2323"/>
                </a:lnTo>
                <a:lnTo>
                  <a:pt x="583" y="2317"/>
                </a:lnTo>
                <a:lnTo>
                  <a:pt x="569" y="2314"/>
                </a:lnTo>
                <a:lnTo>
                  <a:pt x="554" y="2312"/>
                </a:lnTo>
                <a:lnTo>
                  <a:pt x="540" y="2308"/>
                </a:lnTo>
                <a:lnTo>
                  <a:pt x="526" y="2306"/>
                </a:lnTo>
                <a:lnTo>
                  <a:pt x="497" y="2303"/>
                </a:lnTo>
                <a:lnTo>
                  <a:pt x="469" y="2300"/>
                </a:lnTo>
                <a:lnTo>
                  <a:pt x="439" y="2297"/>
                </a:lnTo>
                <a:lnTo>
                  <a:pt x="410" y="2296"/>
                </a:lnTo>
                <a:lnTo>
                  <a:pt x="381" y="2296"/>
                </a:lnTo>
                <a:lnTo>
                  <a:pt x="351" y="2296"/>
                </a:lnTo>
                <a:lnTo>
                  <a:pt x="322" y="2298"/>
                </a:lnTo>
                <a:lnTo>
                  <a:pt x="292" y="2300"/>
                </a:lnTo>
                <a:lnTo>
                  <a:pt x="264" y="2304"/>
                </a:lnTo>
                <a:lnTo>
                  <a:pt x="250" y="2306"/>
                </a:lnTo>
                <a:lnTo>
                  <a:pt x="236" y="2310"/>
                </a:lnTo>
                <a:lnTo>
                  <a:pt x="208" y="2315"/>
                </a:lnTo>
                <a:lnTo>
                  <a:pt x="182" y="2321"/>
                </a:lnTo>
                <a:lnTo>
                  <a:pt x="156" y="2329"/>
                </a:lnTo>
                <a:lnTo>
                  <a:pt x="132" y="2336"/>
                </a:lnTo>
                <a:lnTo>
                  <a:pt x="108" y="2346"/>
                </a:lnTo>
                <a:lnTo>
                  <a:pt x="97" y="2350"/>
                </a:lnTo>
                <a:lnTo>
                  <a:pt x="86" y="2355"/>
                </a:lnTo>
                <a:lnTo>
                  <a:pt x="66" y="2365"/>
                </a:lnTo>
                <a:lnTo>
                  <a:pt x="47" y="2375"/>
                </a:lnTo>
                <a:lnTo>
                  <a:pt x="29" y="2387"/>
                </a:lnTo>
                <a:lnTo>
                  <a:pt x="21" y="2392"/>
                </a:lnTo>
                <a:lnTo>
                  <a:pt x="14" y="2398"/>
                </a:lnTo>
                <a:lnTo>
                  <a:pt x="0" y="2411"/>
                </a:lnTo>
                <a:lnTo>
                  <a:pt x="35" y="2415"/>
                </a:lnTo>
                <a:lnTo>
                  <a:pt x="69" y="2421"/>
                </a:lnTo>
                <a:lnTo>
                  <a:pt x="102" y="2428"/>
                </a:lnTo>
                <a:lnTo>
                  <a:pt x="134" y="2436"/>
                </a:lnTo>
                <a:lnTo>
                  <a:pt x="150" y="2440"/>
                </a:lnTo>
                <a:lnTo>
                  <a:pt x="166" y="2446"/>
                </a:lnTo>
                <a:lnTo>
                  <a:pt x="197" y="2456"/>
                </a:lnTo>
                <a:lnTo>
                  <a:pt x="212" y="2462"/>
                </a:lnTo>
                <a:lnTo>
                  <a:pt x="226" y="2468"/>
                </a:lnTo>
                <a:lnTo>
                  <a:pt x="241" y="2474"/>
                </a:lnTo>
                <a:lnTo>
                  <a:pt x="256" y="2482"/>
                </a:lnTo>
                <a:lnTo>
                  <a:pt x="270" y="2488"/>
                </a:lnTo>
                <a:lnTo>
                  <a:pt x="285" y="2496"/>
                </a:lnTo>
                <a:lnTo>
                  <a:pt x="299" y="2504"/>
                </a:lnTo>
                <a:lnTo>
                  <a:pt x="313" y="2512"/>
                </a:lnTo>
                <a:lnTo>
                  <a:pt x="326" y="2520"/>
                </a:lnTo>
                <a:lnTo>
                  <a:pt x="340" y="2530"/>
                </a:lnTo>
                <a:lnTo>
                  <a:pt x="354" y="2538"/>
                </a:lnTo>
                <a:lnTo>
                  <a:pt x="367" y="2548"/>
                </a:lnTo>
                <a:lnTo>
                  <a:pt x="393" y="2568"/>
                </a:lnTo>
                <a:lnTo>
                  <a:pt x="419" y="2589"/>
                </a:lnTo>
                <a:lnTo>
                  <a:pt x="432" y="2601"/>
                </a:lnTo>
                <a:lnTo>
                  <a:pt x="444" y="2612"/>
                </a:lnTo>
                <a:lnTo>
                  <a:pt x="457" y="2624"/>
                </a:lnTo>
                <a:lnTo>
                  <a:pt x="470" y="2636"/>
                </a:lnTo>
                <a:lnTo>
                  <a:pt x="482" y="2649"/>
                </a:lnTo>
                <a:lnTo>
                  <a:pt x="494" y="2661"/>
                </a:lnTo>
                <a:lnTo>
                  <a:pt x="518" y="2689"/>
                </a:lnTo>
                <a:lnTo>
                  <a:pt x="530" y="2703"/>
                </a:lnTo>
                <a:lnTo>
                  <a:pt x="542" y="2718"/>
                </a:lnTo>
                <a:lnTo>
                  <a:pt x="566" y="2748"/>
                </a:lnTo>
                <a:lnTo>
                  <a:pt x="589" y="2780"/>
                </a:lnTo>
                <a:lnTo>
                  <a:pt x="611" y="2812"/>
                </a:lnTo>
                <a:lnTo>
                  <a:pt x="634" y="2848"/>
                </a:lnTo>
                <a:lnTo>
                  <a:pt x="656" y="2884"/>
                </a:lnTo>
                <a:lnTo>
                  <a:pt x="678" y="2922"/>
                </a:lnTo>
                <a:lnTo>
                  <a:pt x="701" y="2961"/>
                </a:lnTo>
                <a:lnTo>
                  <a:pt x="723" y="3003"/>
                </a:lnTo>
                <a:lnTo>
                  <a:pt x="744" y="3045"/>
                </a:lnTo>
                <a:lnTo>
                  <a:pt x="766" y="3090"/>
                </a:lnTo>
                <a:lnTo>
                  <a:pt x="788" y="3136"/>
                </a:lnTo>
                <a:lnTo>
                  <a:pt x="810" y="3184"/>
                </a:lnTo>
                <a:lnTo>
                  <a:pt x="831" y="3234"/>
                </a:lnTo>
                <a:lnTo>
                  <a:pt x="857" y="3290"/>
                </a:lnTo>
                <a:lnTo>
                  <a:pt x="871" y="3319"/>
                </a:lnTo>
                <a:lnTo>
                  <a:pt x="883" y="3346"/>
                </a:lnTo>
                <a:lnTo>
                  <a:pt x="898" y="3374"/>
                </a:lnTo>
                <a:lnTo>
                  <a:pt x="913" y="3402"/>
                </a:lnTo>
                <a:lnTo>
                  <a:pt x="928" y="3428"/>
                </a:lnTo>
                <a:lnTo>
                  <a:pt x="944" y="3455"/>
                </a:lnTo>
                <a:lnTo>
                  <a:pt x="961" y="3480"/>
                </a:lnTo>
                <a:lnTo>
                  <a:pt x="978" y="3506"/>
                </a:lnTo>
                <a:lnTo>
                  <a:pt x="996" y="3530"/>
                </a:lnTo>
                <a:lnTo>
                  <a:pt x="1015" y="3555"/>
                </a:lnTo>
                <a:lnTo>
                  <a:pt x="1034" y="3578"/>
                </a:lnTo>
                <a:lnTo>
                  <a:pt x="1056" y="3600"/>
                </a:lnTo>
                <a:lnTo>
                  <a:pt x="1066" y="3612"/>
                </a:lnTo>
                <a:lnTo>
                  <a:pt x="1077" y="3623"/>
                </a:lnTo>
                <a:lnTo>
                  <a:pt x="1099" y="3644"/>
                </a:lnTo>
                <a:lnTo>
                  <a:pt x="1123" y="3664"/>
                </a:lnTo>
                <a:lnTo>
                  <a:pt x="1147" y="3683"/>
                </a:lnTo>
                <a:lnTo>
                  <a:pt x="1160" y="3693"/>
                </a:lnTo>
                <a:lnTo>
                  <a:pt x="1173" y="3701"/>
                </a:lnTo>
                <a:lnTo>
                  <a:pt x="1199" y="3719"/>
                </a:lnTo>
                <a:lnTo>
                  <a:pt x="1213" y="3728"/>
                </a:lnTo>
                <a:lnTo>
                  <a:pt x="1227" y="3735"/>
                </a:lnTo>
                <a:lnTo>
                  <a:pt x="1241" y="3743"/>
                </a:lnTo>
                <a:lnTo>
                  <a:pt x="1255" y="3750"/>
                </a:lnTo>
                <a:lnTo>
                  <a:pt x="1286" y="3764"/>
                </a:lnTo>
                <a:lnTo>
                  <a:pt x="1301" y="3772"/>
                </a:lnTo>
                <a:lnTo>
                  <a:pt x="1317" y="3778"/>
                </a:lnTo>
                <a:lnTo>
                  <a:pt x="1334" y="3783"/>
                </a:lnTo>
                <a:lnTo>
                  <a:pt x="1350" y="3789"/>
                </a:lnTo>
                <a:lnTo>
                  <a:pt x="1367" y="3794"/>
                </a:lnTo>
                <a:lnTo>
                  <a:pt x="1385" y="3799"/>
                </a:lnTo>
                <a:lnTo>
                  <a:pt x="1402" y="3803"/>
                </a:lnTo>
                <a:lnTo>
                  <a:pt x="1420" y="3808"/>
                </a:lnTo>
                <a:lnTo>
                  <a:pt x="1438" y="3812"/>
                </a:lnTo>
                <a:lnTo>
                  <a:pt x="1457" y="3815"/>
                </a:lnTo>
                <a:lnTo>
                  <a:pt x="1496" y="3822"/>
                </a:lnTo>
                <a:lnTo>
                  <a:pt x="1516" y="3824"/>
                </a:lnTo>
                <a:lnTo>
                  <a:pt x="1536" y="3826"/>
                </a:lnTo>
                <a:lnTo>
                  <a:pt x="1556" y="3828"/>
                </a:lnTo>
                <a:lnTo>
                  <a:pt x="1578" y="3829"/>
                </a:lnTo>
                <a:lnTo>
                  <a:pt x="1599" y="3830"/>
                </a:lnTo>
                <a:lnTo>
                  <a:pt x="1621" y="3830"/>
                </a:lnTo>
                <a:lnTo>
                  <a:pt x="1641" y="3830"/>
                </a:lnTo>
                <a:lnTo>
                  <a:pt x="1663" y="3830"/>
                </a:lnTo>
                <a:lnTo>
                  <a:pt x="1684" y="3828"/>
                </a:lnTo>
                <a:lnTo>
                  <a:pt x="1705" y="3827"/>
                </a:lnTo>
                <a:lnTo>
                  <a:pt x="1750" y="3823"/>
                </a:lnTo>
                <a:lnTo>
                  <a:pt x="1795" y="3818"/>
                </a:lnTo>
                <a:lnTo>
                  <a:pt x="1842" y="3813"/>
                </a:lnTo>
                <a:lnTo>
                  <a:pt x="1889" y="3809"/>
                </a:lnTo>
                <a:lnTo>
                  <a:pt x="1936" y="3806"/>
                </a:lnTo>
                <a:lnTo>
                  <a:pt x="1984" y="3802"/>
                </a:lnTo>
                <a:lnTo>
                  <a:pt x="2007" y="3802"/>
                </a:lnTo>
                <a:lnTo>
                  <a:pt x="2030" y="3802"/>
                </a:lnTo>
                <a:lnTo>
                  <a:pt x="2053" y="3803"/>
                </a:lnTo>
                <a:lnTo>
                  <a:pt x="2076" y="3804"/>
                </a:lnTo>
                <a:lnTo>
                  <a:pt x="2098" y="3807"/>
                </a:lnTo>
                <a:lnTo>
                  <a:pt x="2121" y="3810"/>
                </a:lnTo>
                <a:lnTo>
                  <a:pt x="2143" y="3814"/>
                </a:lnTo>
                <a:lnTo>
                  <a:pt x="2164" y="3819"/>
                </a:lnTo>
                <a:lnTo>
                  <a:pt x="2175" y="3822"/>
                </a:lnTo>
                <a:lnTo>
                  <a:pt x="2186" y="3825"/>
                </a:lnTo>
                <a:lnTo>
                  <a:pt x="2207" y="3832"/>
                </a:lnTo>
                <a:lnTo>
                  <a:pt x="2227" y="3841"/>
                </a:lnTo>
                <a:lnTo>
                  <a:pt x="2237" y="3845"/>
                </a:lnTo>
                <a:lnTo>
                  <a:pt x="2246" y="3850"/>
                </a:lnTo>
                <a:lnTo>
                  <a:pt x="2256" y="3856"/>
                </a:lnTo>
                <a:lnTo>
                  <a:pt x="2265" y="3861"/>
                </a:lnTo>
                <a:lnTo>
                  <a:pt x="2283" y="3874"/>
                </a:lnTo>
                <a:lnTo>
                  <a:pt x="2293" y="3880"/>
                </a:lnTo>
                <a:lnTo>
                  <a:pt x="2301" y="3887"/>
                </a:lnTo>
                <a:lnTo>
                  <a:pt x="2310" y="3895"/>
                </a:lnTo>
                <a:lnTo>
                  <a:pt x="2318" y="3902"/>
                </a:lnTo>
                <a:lnTo>
                  <a:pt x="2327" y="3910"/>
                </a:lnTo>
                <a:lnTo>
                  <a:pt x="2334" y="3917"/>
                </a:lnTo>
                <a:lnTo>
                  <a:pt x="2341" y="3926"/>
                </a:lnTo>
                <a:lnTo>
                  <a:pt x="2348" y="3933"/>
                </a:lnTo>
                <a:lnTo>
                  <a:pt x="2361" y="3949"/>
                </a:lnTo>
                <a:lnTo>
                  <a:pt x="2373" y="3965"/>
                </a:lnTo>
                <a:lnTo>
                  <a:pt x="2383" y="3982"/>
                </a:lnTo>
                <a:lnTo>
                  <a:pt x="2393" y="3998"/>
                </a:lnTo>
                <a:lnTo>
                  <a:pt x="2401" y="4015"/>
                </a:lnTo>
                <a:lnTo>
                  <a:pt x="2409" y="4032"/>
                </a:lnTo>
                <a:lnTo>
                  <a:pt x="2416" y="4049"/>
                </a:lnTo>
                <a:lnTo>
                  <a:pt x="2422" y="4066"/>
                </a:lnTo>
                <a:lnTo>
                  <a:pt x="2428" y="4084"/>
                </a:lnTo>
                <a:lnTo>
                  <a:pt x="2432" y="4101"/>
                </a:lnTo>
                <a:lnTo>
                  <a:pt x="2438" y="4119"/>
                </a:lnTo>
                <a:lnTo>
                  <a:pt x="2441" y="4137"/>
                </a:lnTo>
                <a:lnTo>
                  <a:pt x="2448" y="4172"/>
                </a:lnTo>
                <a:lnTo>
                  <a:pt x="2453" y="4209"/>
                </a:lnTo>
                <a:lnTo>
                  <a:pt x="2459" y="4244"/>
                </a:lnTo>
                <a:lnTo>
                  <a:pt x="2464" y="4280"/>
                </a:lnTo>
                <a:lnTo>
                  <a:pt x="2469" y="4315"/>
                </a:lnTo>
                <a:lnTo>
                  <a:pt x="2477" y="4350"/>
                </a:lnTo>
                <a:lnTo>
                  <a:pt x="2481" y="4367"/>
                </a:lnTo>
                <a:lnTo>
                  <a:pt x="2485" y="4384"/>
                </a:lnTo>
                <a:lnTo>
                  <a:pt x="2490" y="4401"/>
                </a:lnTo>
                <a:lnTo>
                  <a:pt x="2495" y="4417"/>
                </a:lnTo>
                <a:lnTo>
                  <a:pt x="2501" y="4434"/>
                </a:lnTo>
                <a:lnTo>
                  <a:pt x="2509" y="4450"/>
                </a:lnTo>
                <a:lnTo>
                  <a:pt x="2518" y="4470"/>
                </a:lnTo>
                <a:lnTo>
                  <a:pt x="2528" y="4489"/>
                </a:lnTo>
                <a:lnTo>
                  <a:pt x="2538" y="4508"/>
                </a:lnTo>
                <a:lnTo>
                  <a:pt x="2550" y="4526"/>
                </a:lnTo>
                <a:lnTo>
                  <a:pt x="2562" y="4545"/>
                </a:lnTo>
                <a:lnTo>
                  <a:pt x="2575" y="4562"/>
                </a:lnTo>
                <a:lnTo>
                  <a:pt x="2588" y="4577"/>
                </a:lnTo>
                <a:lnTo>
                  <a:pt x="2602" y="4593"/>
                </a:lnTo>
                <a:lnTo>
                  <a:pt x="2617" y="4608"/>
                </a:lnTo>
                <a:lnTo>
                  <a:pt x="2633" y="4623"/>
                </a:lnTo>
                <a:lnTo>
                  <a:pt x="2649" y="4637"/>
                </a:lnTo>
                <a:lnTo>
                  <a:pt x="2667" y="4651"/>
                </a:lnTo>
                <a:lnTo>
                  <a:pt x="2684" y="4664"/>
                </a:lnTo>
                <a:lnTo>
                  <a:pt x="2703" y="4676"/>
                </a:lnTo>
                <a:lnTo>
                  <a:pt x="2723" y="4688"/>
                </a:lnTo>
                <a:lnTo>
                  <a:pt x="2744" y="4699"/>
                </a:lnTo>
                <a:lnTo>
                  <a:pt x="2765" y="4709"/>
                </a:lnTo>
                <a:lnTo>
                  <a:pt x="2787" y="4719"/>
                </a:lnTo>
                <a:lnTo>
                  <a:pt x="2811" y="4728"/>
                </a:lnTo>
                <a:lnTo>
                  <a:pt x="2835" y="4737"/>
                </a:lnTo>
                <a:lnTo>
                  <a:pt x="2860" y="4745"/>
                </a:lnTo>
                <a:lnTo>
                  <a:pt x="2886" y="4753"/>
                </a:lnTo>
                <a:lnTo>
                  <a:pt x="2913" y="4760"/>
                </a:lnTo>
                <a:lnTo>
                  <a:pt x="2941" y="4767"/>
                </a:lnTo>
                <a:lnTo>
                  <a:pt x="2970" y="4773"/>
                </a:lnTo>
                <a:lnTo>
                  <a:pt x="3000" y="4778"/>
                </a:lnTo>
                <a:lnTo>
                  <a:pt x="3015" y="4781"/>
                </a:lnTo>
                <a:lnTo>
                  <a:pt x="3031" y="4784"/>
                </a:lnTo>
                <a:lnTo>
                  <a:pt x="3063" y="4788"/>
                </a:lnTo>
                <a:lnTo>
                  <a:pt x="3097" y="4791"/>
                </a:lnTo>
                <a:lnTo>
                  <a:pt x="3114" y="4793"/>
                </a:lnTo>
                <a:lnTo>
                  <a:pt x="3131" y="4794"/>
                </a:lnTo>
                <a:lnTo>
                  <a:pt x="3166" y="4798"/>
                </a:lnTo>
                <a:lnTo>
                  <a:pt x="3202" y="4800"/>
                </a:lnTo>
                <a:lnTo>
                  <a:pt x="3186" y="4812"/>
                </a:lnTo>
                <a:lnTo>
                  <a:pt x="3170" y="4824"/>
                </a:lnTo>
                <a:lnTo>
                  <a:pt x="3153" y="4836"/>
                </a:lnTo>
                <a:lnTo>
                  <a:pt x="3136" y="4846"/>
                </a:lnTo>
                <a:lnTo>
                  <a:pt x="3118" y="4856"/>
                </a:lnTo>
                <a:lnTo>
                  <a:pt x="3099" y="4866"/>
                </a:lnTo>
                <a:lnTo>
                  <a:pt x="3080" y="4874"/>
                </a:lnTo>
                <a:lnTo>
                  <a:pt x="3059" y="4883"/>
                </a:lnTo>
                <a:lnTo>
                  <a:pt x="3039" y="4890"/>
                </a:lnTo>
                <a:lnTo>
                  <a:pt x="3019" y="4898"/>
                </a:lnTo>
                <a:lnTo>
                  <a:pt x="2998" y="4904"/>
                </a:lnTo>
                <a:lnTo>
                  <a:pt x="2976" y="4909"/>
                </a:lnTo>
                <a:lnTo>
                  <a:pt x="2954" y="4916"/>
                </a:lnTo>
                <a:lnTo>
                  <a:pt x="2932" y="4920"/>
                </a:lnTo>
                <a:lnTo>
                  <a:pt x="2909" y="4924"/>
                </a:lnTo>
                <a:lnTo>
                  <a:pt x="2886" y="4928"/>
                </a:lnTo>
                <a:lnTo>
                  <a:pt x="2863" y="4932"/>
                </a:lnTo>
                <a:lnTo>
                  <a:pt x="2839" y="4934"/>
                </a:lnTo>
                <a:lnTo>
                  <a:pt x="2816" y="4936"/>
                </a:lnTo>
                <a:lnTo>
                  <a:pt x="2791" y="4938"/>
                </a:lnTo>
                <a:lnTo>
                  <a:pt x="2767" y="4939"/>
                </a:lnTo>
                <a:lnTo>
                  <a:pt x="2743" y="4940"/>
                </a:lnTo>
                <a:lnTo>
                  <a:pt x="2693" y="4940"/>
                </a:lnTo>
                <a:lnTo>
                  <a:pt x="2668" y="4939"/>
                </a:lnTo>
                <a:lnTo>
                  <a:pt x="2643" y="4938"/>
                </a:lnTo>
                <a:lnTo>
                  <a:pt x="2618" y="4937"/>
                </a:lnTo>
                <a:lnTo>
                  <a:pt x="2593" y="4935"/>
                </a:lnTo>
                <a:lnTo>
                  <a:pt x="2567" y="4933"/>
                </a:lnTo>
                <a:lnTo>
                  <a:pt x="2542" y="4929"/>
                </a:lnTo>
                <a:lnTo>
                  <a:pt x="2491" y="4922"/>
                </a:lnTo>
                <a:lnTo>
                  <a:pt x="2441" y="4913"/>
                </a:lnTo>
                <a:lnTo>
                  <a:pt x="2391" y="4904"/>
                </a:lnTo>
                <a:lnTo>
                  <a:pt x="2365" y="4898"/>
                </a:lnTo>
                <a:lnTo>
                  <a:pt x="2341" y="4892"/>
                </a:lnTo>
                <a:lnTo>
                  <a:pt x="2316" y="4885"/>
                </a:lnTo>
                <a:lnTo>
                  <a:pt x="2292" y="4878"/>
                </a:lnTo>
                <a:lnTo>
                  <a:pt x="2268" y="4871"/>
                </a:lnTo>
                <a:lnTo>
                  <a:pt x="2244" y="4864"/>
                </a:lnTo>
                <a:lnTo>
                  <a:pt x="2221" y="4856"/>
                </a:lnTo>
                <a:lnTo>
                  <a:pt x="2197" y="4849"/>
                </a:lnTo>
                <a:lnTo>
                  <a:pt x="2152" y="4831"/>
                </a:lnTo>
                <a:lnTo>
                  <a:pt x="2129" y="4822"/>
                </a:lnTo>
                <a:lnTo>
                  <a:pt x="2107" y="4812"/>
                </a:lnTo>
                <a:lnTo>
                  <a:pt x="2086" y="4803"/>
                </a:lnTo>
                <a:lnTo>
                  <a:pt x="2064" y="4793"/>
                </a:lnTo>
                <a:lnTo>
                  <a:pt x="2024" y="4772"/>
                </a:lnTo>
                <a:lnTo>
                  <a:pt x="2004" y="4761"/>
                </a:lnTo>
                <a:lnTo>
                  <a:pt x="1985" y="4751"/>
                </a:lnTo>
                <a:lnTo>
                  <a:pt x="1967" y="4740"/>
                </a:lnTo>
                <a:lnTo>
                  <a:pt x="1949" y="4728"/>
                </a:lnTo>
                <a:lnTo>
                  <a:pt x="1930" y="4717"/>
                </a:lnTo>
                <a:lnTo>
                  <a:pt x="1913" y="4705"/>
                </a:lnTo>
                <a:lnTo>
                  <a:pt x="1897" y="4692"/>
                </a:lnTo>
                <a:lnTo>
                  <a:pt x="1882" y="4681"/>
                </a:lnTo>
                <a:lnTo>
                  <a:pt x="1867" y="4668"/>
                </a:lnTo>
                <a:lnTo>
                  <a:pt x="1852" y="4655"/>
                </a:lnTo>
                <a:lnTo>
                  <a:pt x="1839" y="4642"/>
                </a:lnTo>
                <a:lnTo>
                  <a:pt x="1826" y="4630"/>
                </a:lnTo>
                <a:lnTo>
                  <a:pt x="1827" y="4663"/>
                </a:lnTo>
                <a:lnTo>
                  <a:pt x="1831" y="4694"/>
                </a:lnTo>
                <a:lnTo>
                  <a:pt x="1834" y="4727"/>
                </a:lnTo>
                <a:lnTo>
                  <a:pt x="1838" y="4759"/>
                </a:lnTo>
                <a:lnTo>
                  <a:pt x="1843" y="4792"/>
                </a:lnTo>
                <a:lnTo>
                  <a:pt x="1850" y="4824"/>
                </a:lnTo>
                <a:lnTo>
                  <a:pt x="1856" y="4856"/>
                </a:lnTo>
                <a:lnTo>
                  <a:pt x="1863" y="4887"/>
                </a:lnTo>
                <a:lnTo>
                  <a:pt x="1871" y="4919"/>
                </a:lnTo>
                <a:lnTo>
                  <a:pt x="1880" y="4950"/>
                </a:lnTo>
                <a:lnTo>
                  <a:pt x="1890" y="4980"/>
                </a:lnTo>
                <a:lnTo>
                  <a:pt x="1901" y="5010"/>
                </a:lnTo>
                <a:lnTo>
                  <a:pt x="1911" y="5040"/>
                </a:lnTo>
                <a:lnTo>
                  <a:pt x="1923" y="5070"/>
                </a:lnTo>
                <a:lnTo>
                  <a:pt x="1936" y="5100"/>
                </a:lnTo>
                <a:lnTo>
                  <a:pt x="1950" y="5128"/>
                </a:lnTo>
                <a:lnTo>
                  <a:pt x="1963" y="5157"/>
                </a:lnTo>
                <a:lnTo>
                  <a:pt x="1979" y="5185"/>
                </a:lnTo>
                <a:lnTo>
                  <a:pt x="1994" y="5212"/>
                </a:lnTo>
                <a:lnTo>
                  <a:pt x="2011" y="5239"/>
                </a:lnTo>
                <a:lnTo>
                  <a:pt x="2028" y="5265"/>
                </a:lnTo>
                <a:lnTo>
                  <a:pt x="2046" y="5292"/>
                </a:lnTo>
                <a:lnTo>
                  <a:pt x="2065" y="5318"/>
                </a:lnTo>
                <a:lnTo>
                  <a:pt x="2085" y="5342"/>
                </a:lnTo>
                <a:lnTo>
                  <a:pt x="2106" y="5366"/>
                </a:lnTo>
                <a:lnTo>
                  <a:pt x="2127" y="5391"/>
                </a:lnTo>
                <a:lnTo>
                  <a:pt x="2148" y="5414"/>
                </a:lnTo>
                <a:lnTo>
                  <a:pt x="2172" y="5437"/>
                </a:lnTo>
                <a:lnTo>
                  <a:pt x="2195" y="5458"/>
                </a:lnTo>
                <a:lnTo>
                  <a:pt x="2220" y="5479"/>
                </a:lnTo>
                <a:lnTo>
                  <a:pt x="2244" y="5500"/>
                </a:lnTo>
                <a:lnTo>
                  <a:pt x="2270" y="5520"/>
                </a:lnTo>
                <a:lnTo>
                  <a:pt x="2296" y="5539"/>
                </a:lnTo>
                <a:lnTo>
                  <a:pt x="2324" y="5558"/>
                </a:lnTo>
                <a:lnTo>
                  <a:pt x="2352" y="5575"/>
                </a:lnTo>
                <a:lnTo>
                  <a:pt x="2381" y="5592"/>
                </a:lnTo>
                <a:lnTo>
                  <a:pt x="2411" y="5608"/>
                </a:lnTo>
                <a:lnTo>
                  <a:pt x="2442" y="5623"/>
                </a:lnTo>
                <a:lnTo>
                  <a:pt x="2473" y="5638"/>
                </a:lnTo>
                <a:lnTo>
                  <a:pt x="2504" y="5650"/>
                </a:lnTo>
                <a:lnTo>
                  <a:pt x="2537" y="5663"/>
                </a:lnTo>
                <a:lnTo>
                  <a:pt x="2571" y="5675"/>
                </a:lnTo>
                <a:lnTo>
                  <a:pt x="2605" y="5685"/>
                </a:lnTo>
                <a:lnTo>
                  <a:pt x="2641" y="5696"/>
                </a:lnTo>
                <a:lnTo>
                  <a:pt x="2677" y="5705"/>
                </a:lnTo>
                <a:lnTo>
                  <a:pt x="2714" y="5712"/>
                </a:lnTo>
                <a:lnTo>
                  <a:pt x="2751" y="5719"/>
                </a:lnTo>
                <a:lnTo>
                  <a:pt x="2789" y="5725"/>
                </a:lnTo>
                <a:lnTo>
                  <a:pt x="2829" y="5730"/>
                </a:lnTo>
                <a:lnTo>
                  <a:pt x="2868" y="5733"/>
                </a:lnTo>
                <a:lnTo>
                  <a:pt x="2909" y="5736"/>
                </a:lnTo>
                <a:lnTo>
                  <a:pt x="2951" y="5738"/>
                </a:lnTo>
                <a:lnTo>
                  <a:pt x="2993" y="5738"/>
                </a:lnTo>
                <a:lnTo>
                  <a:pt x="3036" y="5738"/>
                </a:lnTo>
                <a:lnTo>
                  <a:pt x="3080" y="5735"/>
                </a:lnTo>
                <a:lnTo>
                  <a:pt x="3124" y="5732"/>
                </a:lnTo>
                <a:lnTo>
                  <a:pt x="3170" y="5728"/>
                </a:lnTo>
                <a:lnTo>
                  <a:pt x="3217" y="5723"/>
                </a:lnTo>
                <a:lnTo>
                  <a:pt x="3263" y="5716"/>
                </a:lnTo>
                <a:lnTo>
                  <a:pt x="3311" y="5708"/>
                </a:lnTo>
                <a:lnTo>
                  <a:pt x="3360" y="5699"/>
                </a:lnTo>
                <a:lnTo>
                  <a:pt x="3409" y="5689"/>
                </a:lnTo>
                <a:lnTo>
                  <a:pt x="3459" y="5676"/>
                </a:lnTo>
                <a:lnTo>
                  <a:pt x="3510" y="5663"/>
                </a:lnTo>
                <a:lnTo>
                  <a:pt x="3546" y="5655"/>
                </a:lnTo>
                <a:lnTo>
                  <a:pt x="3563" y="5651"/>
                </a:lnTo>
                <a:lnTo>
                  <a:pt x="3579" y="5648"/>
                </a:lnTo>
                <a:lnTo>
                  <a:pt x="3596" y="5645"/>
                </a:lnTo>
                <a:lnTo>
                  <a:pt x="3612" y="5643"/>
                </a:lnTo>
                <a:lnTo>
                  <a:pt x="3643" y="5641"/>
                </a:lnTo>
                <a:lnTo>
                  <a:pt x="3673" y="5641"/>
                </a:lnTo>
                <a:lnTo>
                  <a:pt x="3688" y="5642"/>
                </a:lnTo>
                <a:lnTo>
                  <a:pt x="3701" y="5644"/>
                </a:lnTo>
                <a:lnTo>
                  <a:pt x="3715" y="5646"/>
                </a:lnTo>
                <a:lnTo>
                  <a:pt x="3729" y="5649"/>
                </a:lnTo>
                <a:lnTo>
                  <a:pt x="3742" y="5652"/>
                </a:lnTo>
                <a:lnTo>
                  <a:pt x="3755" y="5657"/>
                </a:lnTo>
                <a:lnTo>
                  <a:pt x="3767" y="5662"/>
                </a:lnTo>
                <a:lnTo>
                  <a:pt x="3779" y="5667"/>
                </a:lnTo>
                <a:lnTo>
                  <a:pt x="3791" y="5674"/>
                </a:lnTo>
                <a:lnTo>
                  <a:pt x="3802" y="5681"/>
                </a:lnTo>
                <a:lnTo>
                  <a:pt x="3813" y="5690"/>
                </a:lnTo>
                <a:lnTo>
                  <a:pt x="3824" y="5698"/>
                </a:lnTo>
                <a:lnTo>
                  <a:pt x="3834" y="5708"/>
                </a:lnTo>
                <a:lnTo>
                  <a:pt x="3844" y="5718"/>
                </a:lnTo>
                <a:lnTo>
                  <a:pt x="3853" y="5730"/>
                </a:lnTo>
                <a:lnTo>
                  <a:pt x="3863" y="5742"/>
                </a:lnTo>
                <a:lnTo>
                  <a:pt x="3872" y="5756"/>
                </a:lnTo>
                <a:lnTo>
                  <a:pt x="3880" y="5769"/>
                </a:lnTo>
                <a:lnTo>
                  <a:pt x="3889" y="5784"/>
                </a:lnTo>
                <a:lnTo>
                  <a:pt x="3896" y="5799"/>
                </a:lnTo>
                <a:lnTo>
                  <a:pt x="3903" y="5816"/>
                </a:lnTo>
                <a:lnTo>
                  <a:pt x="3911" y="5834"/>
                </a:lnTo>
                <a:lnTo>
                  <a:pt x="3920" y="5858"/>
                </a:lnTo>
                <a:lnTo>
                  <a:pt x="3931" y="5881"/>
                </a:lnTo>
                <a:lnTo>
                  <a:pt x="3943" y="5902"/>
                </a:lnTo>
                <a:lnTo>
                  <a:pt x="3954" y="5924"/>
                </a:lnTo>
                <a:lnTo>
                  <a:pt x="3967" y="5943"/>
                </a:lnTo>
                <a:lnTo>
                  <a:pt x="3974" y="5951"/>
                </a:lnTo>
                <a:lnTo>
                  <a:pt x="3981" y="5961"/>
                </a:lnTo>
                <a:lnTo>
                  <a:pt x="3995" y="5978"/>
                </a:lnTo>
                <a:lnTo>
                  <a:pt x="4010" y="5994"/>
                </a:lnTo>
                <a:lnTo>
                  <a:pt x="4025" y="6009"/>
                </a:lnTo>
                <a:lnTo>
                  <a:pt x="4041" y="6022"/>
                </a:lnTo>
                <a:lnTo>
                  <a:pt x="4049" y="6029"/>
                </a:lnTo>
                <a:lnTo>
                  <a:pt x="4058" y="6035"/>
                </a:lnTo>
                <a:lnTo>
                  <a:pt x="4075" y="6047"/>
                </a:lnTo>
                <a:lnTo>
                  <a:pt x="4092" y="6058"/>
                </a:lnTo>
                <a:lnTo>
                  <a:pt x="4110" y="6067"/>
                </a:lnTo>
                <a:lnTo>
                  <a:pt x="4128" y="6076"/>
                </a:lnTo>
                <a:lnTo>
                  <a:pt x="4147" y="6084"/>
                </a:lnTo>
                <a:lnTo>
                  <a:pt x="4155" y="6088"/>
                </a:lnTo>
                <a:lnTo>
                  <a:pt x="4165" y="6092"/>
                </a:lnTo>
                <a:lnTo>
                  <a:pt x="4185" y="6098"/>
                </a:lnTo>
                <a:lnTo>
                  <a:pt x="4204" y="6103"/>
                </a:lnTo>
                <a:lnTo>
                  <a:pt x="4224" y="6108"/>
                </a:lnTo>
                <a:lnTo>
                  <a:pt x="4245" y="6112"/>
                </a:lnTo>
                <a:lnTo>
                  <a:pt x="4254" y="6114"/>
                </a:lnTo>
                <a:lnTo>
                  <a:pt x="4265" y="6115"/>
                </a:lnTo>
                <a:lnTo>
                  <a:pt x="4285" y="6118"/>
                </a:lnTo>
                <a:lnTo>
                  <a:pt x="4306" y="6120"/>
                </a:lnTo>
                <a:lnTo>
                  <a:pt x="4328" y="6121"/>
                </a:lnTo>
                <a:lnTo>
                  <a:pt x="4349" y="6122"/>
                </a:lnTo>
                <a:lnTo>
                  <a:pt x="4369" y="6122"/>
                </a:lnTo>
                <a:lnTo>
                  <a:pt x="4390" y="6121"/>
                </a:lnTo>
                <a:lnTo>
                  <a:pt x="4433" y="6119"/>
                </a:lnTo>
                <a:lnTo>
                  <a:pt x="4454" y="6117"/>
                </a:lnTo>
                <a:lnTo>
                  <a:pt x="4475" y="6115"/>
                </a:lnTo>
                <a:lnTo>
                  <a:pt x="4523" y="6110"/>
                </a:lnTo>
                <a:lnTo>
                  <a:pt x="4570" y="6104"/>
                </a:lnTo>
                <a:lnTo>
                  <a:pt x="4616" y="6101"/>
                </a:lnTo>
                <a:lnTo>
                  <a:pt x="4659" y="6099"/>
                </a:lnTo>
                <a:lnTo>
                  <a:pt x="4703" y="6098"/>
                </a:lnTo>
                <a:lnTo>
                  <a:pt x="4724" y="6097"/>
                </a:lnTo>
                <a:lnTo>
                  <a:pt x="4744" y="6097"/>
                </a:lnTo>
                <a:lnTo>
                  <a:pt x="4786" y="6098"/>
                </a:lnTo>
                <a:lnTo>
                  <a:pt x="4826" y="6100"/>
                </a:lnTo>
                <a:lnTo>
                  <a:pt x="4865" y="6102"/>
                </a:lnTo>
                <a:lnTo>
                  <a:pt x="4885" y="6104"/>
                </a:lnTo>
                <a:lnTo>
                  <a:pt x="4904" y="6106"/>
                </a:lnTo>
                <a:lnTo>
                  <a:pt x="4941" y="6112"/>
                </a:lnTo>
                <a:lnTo>
                  <a:pt x="4978" y="6118"/>
                </a:lnTo>
                <a:lnTo>
                  <a:pt x="5013" y="6126"/>
                </a:lnTo>
                <a:lnTo>
                  <a:pt x="5031" y="6130"/>
                </a:lnTo>
                <a:lnTo>
                  <a:pt x="5048" y="6134"/>
                </a:lnTo>
                <a:lnTo>
                  <a:pt x="5083" y="6144"/>
                </a:lnTo>
                <a:lnTo>
                  <a:pt x="5100" y="6149"/>
                </a:lnTo>
                <a:lnTo>
                  <a:pt x="5116" y="6155"/>
                </a:lnTo>
                <a:lnTo>
                  <a:pt x="5150" y="6167"/>
                </a:lnTo>
                <a:lnTo>
                  <a:pt x="5166" y="6175"/>
                </a:lnTo>
                <a:lnTo>
                  <a:pt x="5182" y="6181"/>
                </a:lnTo>
                <a:lnTo>
                  <a:pt x="5198" y="6188"/>
                </a:lnTo>
                <a:lnTo>
                  <a:pt x="5214" y="6196"/>
                </a:lnTo>
                <a:lnTo>
                  <a:pt x="5230" y="6203"/>
                </a:lnTo>
                <a:lnTo>
                  <a:pt x="5246" y="6212"/>
                </a:lnTo>
                <a:lnTo>
                  <a:pt x="5277" y="6229"/>
                </a:lnTo>
                <a:lnTo>
                  <a:pt x="5307" y="6248"/>
                </a:lnTo>
                <a:lnTo>
                  <a:pt x="5337" y="6268"/>
                </a:lnTo>
                <a:lnTo>
                  <a:pt x="5366" y="6289"/>
                </a:lnTo>
                <a:lnTo>
                  <a:pt x="5396" y="6312"/>
                </a:lnTo>
                <a:lnTo>
                  <a:pt x="5411" y="6323"/>
                </a:lnTo>
                <a:lnTo>
                  <a:pt x="5425" y="6336"/>
                </a:lnTo>
                <a:lnTo>
                  <a:pt x="5453" y="6362"/>
                </a:lnTo>
                <a:lnTo>
                  <a:pt x="5482" y="6388"/>
                </a:lnTo>
                <a:lnTo>
                  <a:pt x="5496" y="6402"/>
                </a:lnTo>
                <a:lnTo>
                  <a:pt x="5510" y="6416"/>
                </a:lnTo>
                <a:lnTo>
                  <a:pt x="5538" y="6446"/>
                </a:lnTo>
                <a:lnTo>
                  <a:pt x="5566" y="6476"/>
                </a:lnTo>
                <a:lnTo>
                  <a:pt x="5594" y="6509"/>
                </a:lnTo>
                <a:lnTo>
                  <a:pt x="5597" y="6482"/>
                </a:lnTo>
                <a:lnTo>
                  <a:pt x="5599" y="6455"/>
                </a:lnTo>
                <a:lnTo>
                  <a:pt x="5600" y="6429"/>
                </a:lnTo>
                <a:lnTo>
                  <a:pt x="5601" y="6402"/>
                </a:lnTo>
                <a:lnTo>
                  <a:pt x="5601" y="6377"/>
                </a:lnTo>
                <a:lnTo>
                  <a:pt x="5600" y="6351"/>
                </a:lnTo>
                <a:lnTo>
                  <a:pt x="5599" y="6325"/>
                </a:lnTo>
                <a:lnTo>
                  <a:pt x="5597" y="6301"/>
                </a:lnTo>
                <a:lnTo>
                  <a:pt x="5595" y="6276"/>
                </a:lnTo>
                <a:lnTo>
                  <a:pt x="5592" y="6252"/>
                </a:lnTo>
                <a:lnTo>
                  <a:pt x="5588" y="6228"/>
                </a:lnTo>
                <a:lnTo>
                  <a:pt x="5584" y="6204"/>
                </a:lnTo>
                <a:lnTo>
                  <a:pt x="5579" y="6181"/>
                </a:lnTo>
                <a:lnTo>
                  <a:pt x="5573" y="6159"/>
                </a:lnTo>
                <a:lnTo>
                  <a:pt x="5568" y="6136"/>
                </a:lnTo>
                <a:lnTo>
                  <a:pt x="5562" y="6114"/>
                </a:lnTo>
                <a:lnTo>
                  <a:pt x="5555" y="6092"/>
                </a:lnTo>
                <a:lnTo>
                  <a:pt x="5548" y="6070"/>
                </a:lnTo>
                <a:lnTo>
                  <a:pt x="5540" y="6049"/>
                </a:lnTo>
                <a:lnTo>
                  <a:pt x="5532" y="6028"/>
                </a:lnTo>
                <a:lnTo>
                  <a:pt x="5525" y="6008"/>
                </a:lnTo>
                <a:lnTo>
                  <a:pt x="5515" y="5987"/>
                </a:lnTo>
                <a:lnTo>
                  <a:pt x="5506" y="5967"/>
                </a:lnTo>
                <a:lnTo>
                  <a:pt x="5497" y="5948"/>
                </a:lnTo>
                <a:lnTo>
                  <a:pt x="5486" y="5929"/>
                </a:lnTo>
                <a:lnTo>
                  <a:pt x="5477" y="5910"/>
                </a:lnTo>
                <a:lnTo>
                  <a:pt x="5466" y="5892"/>
                </a:lnTo>
                <a:lnTo>
                  <a:pt x="5454" y="5873"/>
                </a:lnTo>
                <a:lnTo>
                  <a:pt x="5444" y="5856"/>
                </a:lnTo>
                <a:lnTo>
                  <a:pt x="5432" y="5837"/>
                </a:lnTo>
                <a:lnTo>
                  <a:pt x="5420" y="5820"/>
                </a:lnTo>
                <a:lnTo>
                  <a:pt x="5409" y="5803"/>
                </a:lnTo>
                <a:lnTo>
                  <a:pt x="5383" y="5769"/>
                </a:lnTo>
                <a:lnTo>
                  <a:pt x="5358" y="5738"/>
                </a:lnTo>
                <a:lnTo>
                  <a:pt x="5331" y="5707"/>
                </a:lnTo>
                <a:lnTo>
                  <a:pt x="5318" y="5692"/>
                </a:lnTo>
                <a:lnTo>
                  <a:pt x="5304" y="5678"/>
                </a:lnTo>
                <a:lnTo>
                  <a:pt x="5277" y="5649"/>
                </a:lnTo>
                <a:lnTo>
                  <a:pt x="5249" y="5623"/>
                </a:lnTo>
                <a:lnTo>
                  <a:pt x="5222" y="5596"/>
                </a:lnTo>
                <a:lnTo>
                  <a:pt x="5193" y="5572"/>
                </a:lnTo>
                <a:lnTo>
                  <a:pt x="5164" y="5547"/>
                </a:lnTo>
                <a:lnTo>
                  <a:pt x="5137" y="5525"/>
                </a:lnTo>
                <a:lnTo>
                  <a:pt x="5109" y="5504"/>
                </a:lnTo>
                <a:lnTo>
                  <a:pt x="5081" y="5483"/>
                </a:lnTo>
                <a:lnTo>
                  <a:pt x="5054" y="5464"/>
                </a:lnTo>
                <a:lnTo>
                  <a:pt x="5027" y="5446"/>
                </a:lnTo>
                <a:lnTo>
                  <a:pt x="5002" y="5429"/>
                </a:lnTo>
                <a:lnTo>
                  <a:pt x="4976" y="5413"/>
                </a:lnTo>
                <a:lnTo>
                  <a:pt x="4954" y="5398"/>
                </a:lnTo>
                <a:lnTo>
                  <a:pt x="4942" y="5391"/>
                </a:lnTo>
                <a:lnTo>
                  <a:pt x="4931" y="5383"/>
                </a:lnTo>
                <a:lnTo>
                  <a:pt x="4911" y="5369"/>
                </a:lnTo>
                <a:lnTo>
                  <a:pt x="4892" y="5354"/>
                </a:lnTo>
                <a:lnTo>
                  <a:pt x="4884" y="5346"/>
                </a:lnTo>
                <a:lnTo>
                  <a:pt x="4874" y="5339"/>
                </a:lnTo>
                <a:lnTo>
                  <a:pt x="4857" y="5324"/>
                </a:lnTo>
                <a:lnTo>
                  <a:pt x="4842" y="5310"/>
                </a:lnTo>
                <a:lnTo>
                  <a:pt x="4827" y="5295"/>
                </a:lnTo>
                <a:lnTo>
                  <a:pt x="4813" y="5280"/>
                </a:lnTo>
                <a:lnTo>
                  <a:pt x="4801" y="5265"/>
                </a:lnTo>
                <a:lnTo>
                  <a:pt x="4789" y="5251"/>
                </a:lnTo>
                <a:lnTo>
                  <a:pt x="4778" y="5236"/>
                </a:lnTo>
                <a:lnTo>
                  <a:pt x="4769" y="5222"/>
                </a:lnTo>
                <a:lnTo>
                  <a:pt x="4759" y="5207"/>
                </a:lnTo>
                <a:lnTo>
                  <a:pt x="4752" y="5192"/>
                </a:lnTo>
                <a:lnTo>
                  <a:pt x="4744" y="5178"/>
                </a:lnTo>
                <a:lnTo>
                  <a:pt x="4737" y="5164"/>
                </a:lnTo>
                <a:lnTo>
                  <a:pt x="4732" y="5150"/>
                </a:lnTo>
                <a:lnTo>
                  <a:pt x="4725" y="5136"/>
                </a:lnTo>
                <a:lnTo>
                  <a:pt x="4721" y="5122"/>
                </a:lnTo>
                <a:lnTo>
                  <a:pt x="4713" y="5094"/>
                </a:lnTo>
                <a:lnTo>
                  <a:pt x="4710" y="5080"/>
                </a:lnTo>
                <a:lnTo>
                  <a:pt x="4707" y="5068"/>
                </a:lnTo>
                <a:lnTo>
                  <a:pt x="4703" y="5041"/>
                </a:lnTo>
                <a:lnTo>
                  <a:pt x="4702" y="5028"/>
                </a:lnTo>
                <a:lnTo>
                  <a:pt x="4700" y="5016"/>
                </a:lnTo>
                <a:lnTo>
                  <a:pt x="4699" y="4990"/>
                </a:lnTo>
                <a:lnTo>
                  <a:pt x="4697" y="4967"/>
                </a:lnTo>
                <a:lnTo>
                  <a:pt x="4715" y="4986"/>
                </a:lnTo>
                <a:lnTo>
                  <a:pt x="4733" y="5004"/>
                </a:lnTo>
                <a:lnTo>
                  <a:pt x="4750" y="5022"/>
                </a:lnTo>
                <a:lnTo>
                  <a:pt x="4768" y="5039"/>
                </a:lnTo>
                <a:lnTo>
                  <a:pt x="4787" y="5055"/>
                </a:lnTo>
                <a:lnTo>
                  <a:pt x="4805" y="5071"/>
                </a:lnTo>
                <a:lnTo>
                  <a:pt x="4824" y="5086"/>
                </a:lnTo>
                <a:lnTo>
                  <a:pt x="4843" y="5101"/>
                </a:lnTo>
                <a:lnTo>
                  <a:pt x="4862" y="5114"/>
                </a:lnTo>
                <a:lnTo>
                  <a:pt x="4882" y="5128"/>
                </a:lnTo>
                <a:lnTo>
                  <a:pt x="4903" y="5141"/>
                </a:lnTo>
                <a:lnTo>
                  <a:pt x="4923" y="5153"/>
                </a:lnTo>
                <a:lnTo>
                  <a:pt x="4943" y="5164"/>
                </a:lnTo>
                <a:lnTo>
                  <a:pt x="4963" y="5176"/>
                </a:lnTo>
                <a:lnTo>
                  <a:pt x="4985" y="5187"/>
                </a:lnTo>
                <a:lnTo>
                  <a:pt x="5006" y="5196"/>
                </a:lnTo>
                <a:lnTo>
                  <a:pt x="5027" y="5206"/>
                </a:lnTo>
                <a:lnTo>
                  <a:pt x="5048" y="5215"/>
                </a:lnTo>
                <a:lnTo>
                  <a:pt x="5070" y="5224"/>
                </a:lnTo>
                <a:lnTo>
                  <a:pt x="5092" y="5231"/>
                </a:lnTo>
                <a:lnTo>
                  <a:pt x="5113" y="5240"/>
                </a:lnTo>
                <a:lnTo>
                  <a:pt x="5135" y="5246"/>
                </a:lnTo>
                <a:lnTo>
                  <a:pt x="5158" y="5254"/>
                </a:lnTo>
                <a:lnTo>
                  <a:pt x="5180" y="5260"/>
                </a:lnTo>
                <a:lnTo>
                  <a:pt x="5202" y="5265"/>
                </a:lnTo>
                <a:lnTo>
                  <a:pt x="5225" y="5272"/>
                </a:lnTo>
                <a:lnTo>
                  <a:pt x="5247" y="5276"/>
                </a:lnTo>
                <a:lnTo>
                  <a:pt x="5270" y="5281"/>
                </a:lnTo>
                <a:lnTo>
                  <a:pt x="5293" y="5286"/>
                </a:lnTo>
                <a:lnTo>
                  <a:pt x="5316" y="5290"/>
                </a:lnTo>
                <a:lnTo>
                  <a:pt x="5362" y="5297"/>
                </a:lnTo>
                <a:lnTo>
                  <a:pt x="5401" y="5303"/>
                </a:lnTo>
                <a:lnTo>
                  <a:pt x="5441" y="5309"/>
                </a:lnTo>
                <a:lnTo>
                  <a:pt x="5516" y="5322"/>
                </a:lnTo>
                <a:lnTo>
                  <a:pt x="5552" y="5329"/>
                </a:lnTo>
                <a:lnTo>
                  <a:pt x="5588" y="5337"/>
                </a:lnTo>
                <a:lnTo>
                  <a:pt x="5623" y="5345"/>
                </a:lnTo>
                <a:lnTo>
                  <a:pt x="5658" y="5354"/>
                </a:lnTo>
                <a:lnTo>
                  <a:pt x="5692" y="5362"/>
                </a:lnTo>
                <a:lnTo>
                  <a:pt x="5725" y="5372"/>
                </a:lnTo>
                <a:lnTo>
                  <a:pt x="5757" y="5381"/>
                </a:lnTo>
                <a:lnTo>
                  <a:pt x="5789" y="5392"/>
                </a:lnTo>
                <a:lnTo>
                  <a:pt x="5819" y="5403"/>
                </a:lnTo>
                <a:lnTo>
                  <a:pt x="5850" y="5413"/>
                </a:lnTo>
                <a:lnTo>
                  <a:pt x="5879" y="5425"/>
                </a:lnTo>
                <a:lnTo>
                  <a:pt x="5907" y="5438"/>
                </a:lnTo>
                <a:lnTo>
                  <a:pt x="5935" y="5449"/>
                </a:lnTo>
                <a:lnTo>
                  <a:pt x="5961" y="5463"/>
                </a:lnTo>
                <a:lnTo>
                  <a:pt x="5988" y="5476"/>
                </a:lnTo>
                <a:lnTo>
                  <a:pt x="6014" y="5491"/>
                </a:lnTo>
                <a:lnTo>
                  <a:pt x="6038" y="5505"/>
                </a:lnTo>
                <a:lnTo>
                  <a:pt x="6061" y="5521"/>
                </a:lnTo>
                <a:lnTo>
                  <a:pt x="6085" y="5537"/>
                </a:lnTo>
                <a:lnTo>
                  <a:pt x="6106" y="5553"/>
                </a:lnTo>
                <a:lnTo>
                  <a:pt x="6127" y="5570"/>
                </a:lnTo>
                <a:lnTo>
                  <a:pt x="6138" y="5578"/>
                </a:lnTo>
                <a:lnTo>
                  <a:pt x="6149" y="5587"/>
                </a:lnTo>
                <a:lnTo>
                  <a:pt x="6168" y="5605"/>
                </a:lnTo>
                <a:lnTo>
                  <a:pt x="6187" y="5624"/>
                </a:lnTo>
                <a:lnTo>
                  <a:pt x="6205" y="5643"/>
                </a:lnTo>
                <a:lnTo>
                  <a:pt x="6213" y="5652"/>
                </a:lnTo>
                <a:lnTo>
                  <a:pt x="6222" y="5662"/>
                </a:lnTo>
                <a:lnTo>
                  <a:pt x="6239" y="5682"/>
                </a:lnTo>
                <a:lnTo>
                  <a:pt x="6254" y="5703"/>
                </a:lnTo>
                <a:lnTo>
                  <a:pt x="6256" y="5674"/>
                </a:lnTo>
                <a:lnTo>
                  <a:pt x="6256" y="5645"/>
                </a:lnTo>
                <a:lnTo>
                  <a:pt x="6256" y="5616"/>
                </a:lnTo>
                <a:lnTo>
                  <a:pt x="6255" y="5589"/>
                </a:lnTo>
                <a:lnTo>
                  <a:pt x="6253" y="5561"/>
                </a:lnTo>
                <a:lnTo>
                  <a:pt x="6250" y="5535"/>
                </a:lnTo>
                <a:lnTo>
                  <a:pt x="6245" y="5509"/>
                </a:lnTo>
                <a:lnTo>
                  <a:pt x="6240" y="5484"/>
                </a:lnTo>
                <a:lnTo>
                  <a:pt x="6235" y="5460"/>
                </a:lnTo>
                <a:lnTo>
                  <a:pt x="6228" y="5436"/>
                </a:lnTo>
                <a:lnTo>
                  <a:pt x="6221" y="5412"/>
                </a:lnTo>
                <a:lnTo>
                  <a:pt x="6212" y="5390"/>
                </a:lnTo>
                <a:lnTo>
                  <a:pt x="6204" y="5367"/>
                </a:lnTo>
                <a:lnTo>
                  <a:pt x="6194" y="5345"/>
                </a:lnTo>
                <a:lnTo>
                  <a:pt x="6185" y="5325"/>
                </a:lnTo>
                <a:lnTo>
                  <a:pt x="6174" y="5304"/>
                </a:lnTo>
                <a:lnTo>
                  <a:pt x="6163" y="5283"/>
                </a:lnTo>
                <a:lnTo>
                  <a:pt x="6152" y="5264"/>
                </a:lnTo>
                <a:lnTo>
                  <a:pt x="6139" y="5245"/>
                </a:lnTo>
                <a:lnTo>
                  <a:pt x="6126" y="5226"/>
                </a:lnTo>
                <a:lnTo>
                  <a:pt x="6113" y="5208"/>
                </a:lnTo>
                <a:lnTo>
                  <a:pt x="6100" y="5190"/>
                </a:lnTo>
                <a:lnTo>
                  <a:pt x="6086" y="5173"/>
                </a:lnTo>
                <a:lnTo>
                  <a:pt x="6071" y="5156"/>
                </a:lnTo>
                <a:lnTo>
                  <a:pt x="6041" y="5123"/>
                </a:lnTo>
                <a:lnTo>
                  <a:pt x="6026" y="5107"/>
                </a:lnTo>
                <a:lnTo>
                  <a:pt x="6010" y="5091"/>
                </a:lnTo>
                <a:lnTo>
                  <a:pt x="5994" y="5076"/>
                </a:lnTo>
                <a:lnTo>
                  <a:pt x="5978" y="5061"/>
                </a:lnTo>
                <a:lnTo>
                  <a:pt x="5947" y="5033"/>
                </a:lnTo>
                <a:lnTo>
                  <a:pt x="5914" y="5005"/>
                </a:lnTo>
                <a:lnTo>
                  <a:pt x="5881" y="4978"/>
                </a:lnTo>
                <a:lnTo>
                  <a:pt x="5848" y="4952"/>
                </a:lnTo>
                <a:lnTo>
                  <a:pt x="5816" y="4927"/>
                </a:lnTo>
                <a:lnTo>
                  <a:pt x="5753" y="4878"/>
                </a:lnTo>
                <a:lnTo>
                  <a:pt x="5722" y="4855"/>
                </a:lnTo>
                <a:lnTo>
                  <a:pt x="5694" y="4832"/>
                </a:lnTo>
                <a:lnTo>
                  <a:pt x="5667" y="4808"/>
                </a:lnTo>
                <a:lnTo>
                  <a:pt x="5654" y="4797"/>
                </a:lnTo>
                <a:lnTo>
                  <a:pt x="5641" y="4785"/>
                </a:lnTo>
                <a:lnTo>
                  <a:pt x="5630" y="4773"/>
                </a:lnTo>
                <a:lnTo>
                  <a:pt x="5618" y="4762"/>
                </a:lnTo>
                <a:lnTo>
                  <a:pt x="5607" y="4751"/>
                </a:lnTo>
                <a:lnTo>
                  <a:pt x="5598" y="4739"/>
                </a:lnTo>
                <a:lnTo>
                  <a:pt x="5588" y="4727"/>
                </a:lnTo>
                <a:lnTo>
                  <a:pt x="5579" y="4715"/>
                </a:lnTo>
                <a:lnTo>
                  <a:pt x="5570" y="4703"/>
                </a:lnTo>
                <a:lnTo>
                  <a:pt x="5563" y="4691"/>
                </a:lnTo>
                <a:lnTo>
                  <a:pt x="5556" y="4678"/>
                </a:lnTo>
                <a:lnTo>
                  <a:pt x="5550" y="4667"/>
                </a:lnTo>
                <a:lnTo>
                  <a:pt x="5546" y="4654"/>
                </a:lnTo>
                <a:lnTo>
                  <a:pt x="5542" y="4641"/>
                </a:lnTo>
                <a:lnTo>
                  <a:pt x="5581" y="4667"/>
                </a:lnTo>
                <a:lnTo>
                  <a:pt x="5600" y="4678"/>
                </a:lnTo>
                <a:lnTo>
                  <a:pt x="5618" y="4689"/>
                </a:lnTo>
                <a:lnTo>
                  <a:pt x="5637" y="4701"/>
                </a:lnTo>
                <a:lnTo>
                  <a:pt x="5655" y="4710"/>
                </a:lnTo>
                <a:lnTo>
                  <a:pt x="5674" y="4720"/>
                </a:lnTo>
                <a:lnTo>
                  <a:pt x="5692" y="4730"/>
                </a:lnTo>
                <a:lnTo>
                  <a:pt x="5711" y="4738"/>
                </a:lnTo>
                <a:lnTo>
                  <a:pt x="5728" y="4747"/>
                </a:lnTo>
                <a:lnTo>
                  <a:pt x="5764" y="4761"/>
                </a:lnTo>
                <a:lnTo>
                  <a:pt x="5781" y="4769"/>
                </a:lnTo>
                <a:lnTo>
                  <a:pt x="5799" y="4775"/>
                </a:lnTo>
                <a:lnTo>
                  <a:pt x="5816" y="4781"/>
                </a:lnTo>
                <a:lnTo>
                  <a:pt x="5834" y="4786"/>
                </a:lnTo>
                <a:lnTo>
                  <a:pt x="5869" y="4795"/>
                </a:lnTo>
                <a:lnTo>
                  <a:pt x="5877" y="4798"/>
                </a:lnTo>
                <a:lnTo>
                  <a:pt x="5887" y="4800"/>
                </a:lnTo>
                <a:lnTo>
                  <a:pt x="5904" y="4804"/>
                </a:lnTo>
                <a:lnTo>
                  <a:pt x="5922" y="4807"/>
                </a:lnTo>
                <a:lnTo>
                  <a:pt x="5940" y="4809"/>
                </a:lnTo>
                <a:lnTo>
                  <a:pt x="5958" y="4812"/>
                </a:lnTo>
                <a:lnTo>
                  <a:pt x="5976" y="4814"/>
                </a:lnTo>
                <a:lnTo>
                  <a:pt x="6015" y="4817"/>
                </a:lnTo>
                <a:lnTo>
                  <a:pt x="6034" y="4817"/>
                </a:lnTo>
                <a:lnTo>
                  <a:pt x="6053" y="4818"/>
                </a:lnTo>
                <a:lnTo>
                  <a:pt x="6092" y="4817"/>
                </a:lnTo>
                <a:lnTo>
                  <a:pt x="6133" y="4815"/>
                </a:lnTo>
                <a:lnTo>
                  <a:pt x="6161" y="4811"/>
                </a:lnTo>
                <a:lnTo>
                  <a:pt x="6189" y="4808"/>
                </a:lnTo>
                <a:lnTo>
                  <a:pt x="6218" y="4803"/>
                </a:lnTo>
                <a:lnTo>
                  <a:pt x="6246" y="4798"/>
                </a:lnTo>
                <a:lnTo>
                  <a:pt x="6276" y="4792"/>
                </a:lnTo>
                <a:lnTo>
                  <a:pt x="6305" y="4786"/>
                </a:lnTo>
                <a:lnTo>
                  <a:pt x="6364" y="4772"/>
                </a:lnTo>
                <a:lnTo>
                  <a:pt x="6424" y="4759"/>
                </a:lnTo>
                <a:lnTo>
                  <a:pt x="6455" y="4753"/>
                </a:lnTo>
                <a:lnTo>
                  <a:pt x="6484" y="4748"/>
                </a:lnTo>
                <a:lnTo>
                  <a:pt x="6514" y="4743"/>
                </a:lnTo>
                <a:lnTo>
                  <a:pt x="6545" y="4739"/>
                </a:lnTo>
                <a:lnTo>
                  <a:pt x="6575" y="4737"/>
                </a:lnTo>
                <a:lnTo>
                  <a:pt x="6590" y="4736"/>
                </a:lnTo>
                <a:lnTo>
                  <a:pt x="6605" y="4735"/>
                </a:lnTo>
                <a:lnTo>
                  <a:pt x="6635" y="4735"/>
                </a:lnTo>
                <a:lnTo>
                  <a:pt x="6650" y="4736"/>
                </a:lnTo>
                <a:lnTo>
                  <a:pt x="6665" y="4737"/>
                </a:lnTo>
                <a:lnTo>
                  <a:pt x="6695" y="4740"/>
                </a:lnTo>
                <a:lnTo>
                  <a:pt x="6710" y="4742"/>
                </a:lnTo>
                <a:lnTo>
                  <a:pt x="6724" y="4745"/>
                </a:lnTo>
                <a:lnTo>
                  <a:pt x="6739" y="4749"/>
                </a:lnTo>
                <a:lnTo>
                  <a:pt x="6753" y="4753"/>
                </a:lnTo>
                <a:lnTo>
                  <a:pt x="6768" y="4757"/>
                </a:lnTo>
                <a:lnTo>
                  <a:pt x="6782" y="4761"/>
                </a:lnTo>
                <a:lnTo>
                  <a:pt x="6797" y="4768"/>
                </a:lnTo>
                <a:lnTo>
                  <a:pt x="6811" y="4773"/>
                </a:lnTo>
                <a:lnTo>
                  <a:pt x="6826" y="4781"/>
                </a:lnTo>
                <a:lnTo>
                  <a:pt x="6839" y="4788"/>
                </a:lnTo>
                <a:lnTo>
                  <a:pt x="6854" y="4797"/>
                </a:lnTo>
                <a:lnTo>
                  <a:pt x="6868" y="4805"/>
                </a:lnTo>
                <a:lnTo>
                  <a:pt x="6882" y="4815"/>
                </a:lnTo>
                <a:lnTo>
                  <a:pt x="6896" y="4825"/>
                </a:lnTo>
                <a:lnTo>
                  <a:pt x="6910" y="4836"/>
                </a:lnTo>
                <a:lnTo>
                  <a:pt x="6923" y="4848"/>
                </a:lnTo>
                <a:lnTo>
                  <a:pt x="6937" y="4860"/>
                </a:lnTo>
                <a:lnTo>
                  <a:pt x="6950" y="4874"/>
                </a:lnTo>
                <a:lnTo>
                  <a:pt x="6964" y="4889"/>
                </a:lnTo>
                <a:lnTo>
                  <a:pt x="6977" y="4904"/>
                </a:lnTo>
                <a:lnTo>
                  <a:pt x="6990" y="4920"/>
                </a:lnTo>
                <a:lnTo>
                  <a:pt x="7003" y="4937"/>
                </a:lnTo>
                <a:lnTo>
                  <a:pt x="7016" y="4955"/>
                </a:lnTo>
                <a:lnTo>
                  <a:pt x="7029" y="4974"/>
                </a:lnTo>
                <a:lnTo>
                  <a:pt x="7041" y="4993"/>
                </a:lnTo>
                <a:lnTo>
                  <a:pt x="7054" y="5014"/>
                </a:lnTo>
                <a:lnTo>
                  <a:pt x="7070" y="5004"/>
                </a:lnTo>
                <a:lnTo>
                  <a:pt x="7086" y="4994"/>
                </a:lnTo>
                <a:lnTo>
                  <a:pt x="7102" y="4986"/>
                </a:lnTo>
                <a:lnTo>
                  <a:pt x="7119" y="4976"/>
                </a:lnTo>
                <a:lnTo>
                  <a:pt x="7135" y="4968"/>
                </a:lnTo>
                <a:lnTo>
                  <a:pt x="7152" y="4960"/>
                </a:lnTo>
                <a:lnTo>
                  <a:pt x="7169" y="4953"/>
                </a:lnTo>
                <a:lnTo>
                  <a:pt x="7186" y="4945"/>
                </a:lnTo>
                <a:lnTo>
                  <a:pt x="7203" y="4939"/>
                </a:lnTo>
                <a:lnTo>
                  <a:pt x="7220" y="4933"/>
                </a:lnTo>
                <a:lnTo>
                  <a:pt x="7237" y="4926"/>
                </a:lnTo>
                <a:lnTo>
                  <a:pt x="7254" y="4921"/>
                </a:lnTo>
                <a:lnTo>
                  <a:pt x="7289" y="4910"/>
                </a:lnTo>
                <a:lnTo>
                  <a:pt x="7306" y="4906"/>
                </a:lnTo>
                <a:lnTo>
                  <a:pt x="7324" y="4902"/>
                </a:lnTo>
                <a:lnTo>
                  <a:pt x="7341" y="4899"/>
                </a:lnTo>
                <a:lnTo>
                  <a:pt x="7359" y="4895"/>
                </a:lnTo>
                <a:lnTo>
                  <a:pt x="7377" y="4892"/>
                </a:lnTo>
                <a:lnTo>
                  <a:pt x="7394" y="4890"/>
                </a:lnTo>
                <a:lnTo>
                  <a:pt x="7431" y="4886"/>
                </a:lnTo>
                <a:lnTo>
                  <a:pt x="7449" y="4884"/>
                </a:lnTo>
                <a:lnTo>
                  <a:pt x="7467" y="4883"/>
                </a:lnTo>
                <a:lnTo>
                  <a:pt x="7485" y="4882"/>
                </a:lnTo>
                <a:lnTo>
                  <a:pt x="7502" y="4882"/>
                </a:lnTo>
                <a:lnTo>
                  <a:pt x="7538" y="4882"/>
                </a:lnTo>
                <a:lnTo>
                  <a:pt x="7574" y="4883"/>
                </a:lnTo>
                <a:lnTo>
                  <a:pt x="7610" y="4885"/>
                </a:lnTo>
                <a:lnTo>
                  <a:pt x="7627" y="4887"/>
                </a:lnTo>
                <a:lnTo>
                  <a:pt x="7645" y="4889"/>
                </a:lnTo>
                <a:lnTo>
                  <a:pt x="7681" y="4893"/>
                </a:lnTo>
                <a:lnTo>
                  <a:pt x="7716" y="4900"/>
                </a:lnTo>
                <a:lnTo>
                  <a:pt x="7752" y="4906"/>
                </a:lnTo>
                <a:lnTo>
                  <a:pt x="7786" y="4915"/>
                </a:lnTo>
                <a:lnTo>
                  <a:pt x="7804" y="4919"/>
                </a:lnTo>
                <a:lnTo>
                  <a:pt x="7821" y="4924"/>
                </a:lnTo>
                <a:lnTo>
                  <a:pt x="7855" y="4934"/>
                </a:lnTo>
                <a:lnTo>
                  <a:pt x="7888" y="4945"/>
                </a:lnTo>
                <a:lnTo>
                  <a:pt x="7921" y="4957"/>
                </a:lnTo>
                <a:lnTo>
                  <a:pt x="7954" y="4970"/>
                </a:lnTo>
                <a:lnTo>
                  <a:pt x="7985" y="4984"/>
                </a:lnTo>
                <a:lnTo>
                  <a:pt x="8016" y="4999"/>
                </a:lnTo>
                <a:lnTo>
                  <a:pt x="8047" y="5014"/>
                </a:lnTo>
                <a:lnTo>
                  <a:pt x="8077" y="5030"/>
                </a:lnTo>
                <a:lnTo>
                  <a:pt x="8107" y="5047"/>
                </a:lnTo>
                <a:lnTo>
                  <a:pt x="8135" y="5066"/>
                </a:lnTo>
                <a:close/>
                <a:moveTo>
                  <a:pt x="4449" y="4196"/>
                </a:moveTo>
                <a:lnTo>
                  <a:pt x="3687" y="4196"/>
                </a:lnTo>
                <a:lnTo>
                  <a:pt x="3687" y="3432"/>
                </a:lnTo>
                <a:lnTo>
                  <a:pt x="4449" y="3432"/>
                </a:lnTo>
                <a:lnTo>
                  <a:pt x="4449" y="4196"/>
                </a:lnTo>
                <a:close/>
                <a:moveTo>
                  <a:pt x="3687" y="762"/>
                </a:moveTo>
                <a:lnTo>
                  <a:pt x="4449" y="762"/>
                </a:lnTo>
                <a:lnTo>
                  <a:pt x="4449" y="0"/>
                </a:lnTo>
                <a:lnTo>
                  <a:pt x="3687" y="0"/>
                </a:lnTo>
                <a:lnTo>
                  <a:pt x="3687" y="762"/>
                </a:lnTo>
                <a:close/>
                <a:moveTo>
                  <a:pt x="4449" y="6866"/>
                </a:moveTo>
                <a:lnTo>
                  <a:pt x="3687" y="6866"/>
                </a:lnTo>
                <a:lnTo>
                  <a:pt x="3687" y="7628"/>
                </a:lnTo>
                <a:lnTo>
                  <a:pt x="4449" y="7628"/>
                </a:lnTo>
                <a:lnTo>
                  <a:pt x="4449" y="68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latin typeface="Arial" pitchFamily="34" charset="0"/>
            </a:endParaRPr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78" y="6165850"/>
            <a:ext cx="1183189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fi-FI"/>
              <a:t>15.6.2019</a:t>
            </a:r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9486" y="6165850"/>
            <a:ext cx="3456513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fi-FI"/>
              <a:t>Patrizio Lainà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4468" y="6165852"/>
            <a:ext cx="575733" cy="43179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TextBox 51"/>
          <p:cNvSpPr txBox="1"/>
          <p:nvPr/>
        </p:nvSpPr>
        <p:spPr>
          <a:xfrm>
            <a:off x="8015817" y="6165850"/>
            <a:ext cx="1985460" cy="4318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www.helsinki.fi/yliopisto</a:t>
            </a:r>
          </a:p>
        </p:txBody>
      </p:sp>
      <p:pic>
        <p:nvPicPr>
          <p:cNvPr id="13" name="Picture 12" descr="FSE_RG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461" y="6203674"/>
            <a:ext cx="1939751" cy="3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6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284" y="2349500"/>
            <a:ext cx="10367432" cy="1871663"/>
          </a:xfrm>
        </p:spPr>
        <p:txBody>
          <a:bodyPr anchor="t" anchorCtr="0">
            <a:no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282" y="4292601"/>
            <a:ext cx="10367437" cy="1368425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  <p:sp>
        <p:nvSpPr>
          <p:cNvPr id="18" name="Freeform 14"/>
          <p:cNvSpPr>
            <a:spLocks noEditPoints="1"/>
          </p:cNvSpPr>
          <p:nvPr/>
        </p:nvSpPr>
        <p:spPr bwMode="auto">
          <a:xfrm>
            <a:off x="143935" y="115888"/>
            <a:ext cx="2881869" cy="2027228"/>
          </a:xfrm>
          <a:custGeom>
            <a:avLst/>
            <a:gdLst/>
            <a:ahLst/>
            <a:cxnLst>
              <a:cxn ang="0">
                <a:pos x="7749" y="4582"/>
              </a:cxn>
              <a:cxn ang="0">
                <a:pos x="6850" y="4105"/>
              </a:cxn>
              <a:cxn ang="0">
                <a:pos x="6544" y="3767"/>
              </a:cxn>
              <a:cxn ang="0">
                <a:pos x="6179" y="3443"/>
              </a:cxn>
              <a:cxn ang="0">
                <a:pos x="5863" y="3226"/>
              </a:cxn>
              <a:cxn ang="0">
                <a:pos x="5656" y="2502"/>
              </a:cxn>
              <a:cxn ang="0">
                <a:pos x="5347" y="1868"/>
              </a:cxn>
              <a:cxn ang="0">
                <a:pos x="4707" y="1421"/>
              </a:cxn>
              <a:cxn ang="0">
                <a:pos x="4193" y="1432"/>
              </a:cxn>
              <a:cxn ang="0">
                <a:pos x="4375" y="1823"/>
              </a:cxn>
              <a:cxn ang="0">
                <a:pos x="4219" y="2123"/>
              </a:cxn>
              <a:cxn ang="0">
                <a:pos x="3828" y="2163"/>
              </a:cxn>
              <a:cxn ang="0">
                <a:pos x="3232" y="1764"/>
              </a:cxn>
              <a:cxn ang="0">
                <a:pos x="2586" y="1567"/>
              </a:cxn>
              <a:cxn ang="0">
                <a:pos x="2259" y="1701"/>
              </a:cxn>
              <a:cxn ang="0">
                <a:pos x="2586" y="1919"/>
              </a:cxn>
              <a:cxn ang="0">
                <a:pos x="2933" y="2587"/>
              </a:cxn>
              <a:cxn ang="0">
                <a:pos x="3318" y="2849"/>
              </a:cxn>
              <a:cxn ang="0">
                <a:pos x="3039" y="2936"/>
              </a:cxn>
              <a:cxn ang="0">
                <a:pos x="2513" y="2738"/>
              </a:cxn>
              <a:cxn ang="0">
                <a:pos x="1986" y="2267"/>
              </a:cxn>
              <a:cxn ang="0">
                <a:pos x="1405" y="2091"/>
              </a:cxn>
              <a:cxn ang="0">
                <a:pos x="1115" y="2203"/>
              </a:cxn>
              <a:cxn ang="0">
                <a:pos x="1535" y="2461"/>
              </a:cxn>
              <a:cxn ang="0">
                <a:pos x="1530" y="2701"/>
              </a:cxn>
              <a:cxn ang="0">
                <a:pos x="1275" y="2740"/>
              </a:cxn>
              <a:cxn ang="0">
                <a:pos x="846" y="2413"/>
              </a:cxn>
              <a:cxn ang="0">
                <a:pos x="292" y="2300"/>
              </a:cxn>
              <a:cxn ang="0">
                <a:pos x="166" y="2446"/>
              </a:cxn>
              <a:cxn ang="0">
                <a:pos x="518" y="2689"/>
              </a:cxn>
              <a:cxn ang="0">
                <a:pos x="944" y="3455"/>
              </a:cxn>
              <a:cxn ang="0">
                <a:pos x="1334" y="3783"/>
              </a:cxn>
              <a:cxn ang="0">
                <a:pos x="1889" y="3809"/>
              </a:cxn>
              <a:cxn ang="0">
                <a:pos x="2310" y="3895"/>
              </a:cxn>
              <a:cxn ang="0">
                <a:pos x="2469" y="4315"/>
              </a:cxn>
              <a:cxn ang="0">
                <a:pos x="2723" y="4688"/>
              </a:cxn>
              <a:cxn ang="0">
                <a:pos x="3153" y="4836"/>
              </a:cxn>
              <a:cxn ang="0">
                <a:pos x="2643" y="4938"/>
              </a:cxn>
              <a:cxn ang="0">
                <a:pos x="2004" y="4761"/>
              </a:cxn>
              <a:cxn ang="0">
                <a:pos x="1890" y="4980"/>
              </a:cxn>
              <a:cxn ang="0">
                <a:pos x="2296" y="5539"/>
              </a:cxn>
              <a:cxn ang="0">
                <a:pos x="3080" y="5735"/>
              </a:cxn>
              <a:cxn ang="0">
                <a:pos x="3755" y="5657"/>
              </a:cxn>
              <a:cxn ang="0">
                <a:pos x="3974" y="5951"/>
              </a:cxn>
              <a:cxn ang="0">
                <a:pos x="4306" y="6120"/>
              </a:cxn>
              <a:cxn ang="0">
                <a:pos x="5013" y="6126"/>
              </a:cxn>
              <a:cxn ang="0">
                <a:pos x="5496" y="6402"/>
              </a:cxn>
              <a:cxn ang="0">
                <a:pos x="5548" y="6070"/>
              </a:cxn>
              <a:cxn ang="0">
                <a:pos x="5222" y="5596"/>
              </a:cxn>
              <a:cxn ang="0">
                <a:pos x="4789" y="5251"/>
              </a:cxn>
              <a:cxn ang="0">
                <a:pos x="4787" y="5055"/>
              </a:cxn>
              <a:cxn ang="0">
                <a:pos x="5247" y="5276"/>
              </a:cxn>
              <a:cxn ang="0">
                <a:pos x="5988" y="5476"/>
              </a:cxn>
              <a:cxn ang="0">
                <a:pos x="6245" y="5509"/>
              </a:cxn>
              <a:cxn ang="0">
                <a:pos x="5978" y="5061"/>
              </a:cxn>
              <a:cxn ang="0">
                <a:pos x="5546" y="4654"/>
              </a:cxn>
              <a:cxn ang="0">
                <a:pos x="5958" y="4812"/>
              </a:cxn>
              <a:cxn ang="0">
                <a:pos x="6635" y="4735"/>
              </a:cxn>
              <a:cxn ang="0">
                <a:pos x="6964" y="4889"/>
              </a:cxn>
              <a:cxn ang="0">
                <a:pos x="7324" y="4902"/>
              </a:cxn>
              <a:cxn ang="0">
                <a:pos x="7888" y="4945"/>
              </a:cxn>
              <a:cxn ang="0">
                <a:pos x="4449" y="7628"/>
              </a:cxn>
            </a:cxnLst>
            <a:rect l="0" t="0" r="r" b="b"/>
            <a:pathLst>
              <a:path w="8135" h="7628">
                <a:moveTo>
                  <a:pt x="8135" y="5066"/>
                </a:moveTo>
                <a:lnTo>
                  <a:pt x="8120" y="5036"/>
                </a:lnTo>
                <a:lnTo>
                  <a:pt x="8107" y="5006"/>
                </a:lnTo>
                <a:lnTo>
                  <a:pt x="8092" y="4978"/>
                </a:lnTo>
                <a:lnTo>
                  <a:pt x="8076" y="4951"/>
                </a:lnTo>
                <a:lnTo>
                  <a:pt x="8060" y="4924"/>
                </a:lnTo>
                <a:lnTo>
                  <a:pt x="8043" y="4898"/>
                </a:lnTo>
                <a:lnTo>
                  <a:pt x="8026" y="4872"/>
                </a:lnTo>
                <a:lnTo>
                  <a:pt x="8009" y="4848"/>
                </a:lnTo>
                <a:lnTo>
                  <a:pt x="7991" y="4824"/>
                </a:lnTo>
                <a:lnTo>
                  <a:pt x="7973" y="4801"/>
                </a:lnTo>
                <a:lnTo>
                  <a:pt x="7955" y="4777"/>
                </a:lnTo>
                <a:lnTo>
                  <a:pt x="7935" y="4755"/>
                </a:lnTo>
                <a:lnTo>
                  <a:pt x="7916" y="4734"/>
                </a:lnTo>
                <a:lnTo>
                  <a:pt x="7896" y="4714"/>
                </a:lnTo>
                <a:lnTo>
                  <a:pt x="7876" y="4693"/>
                </a:lnTo>
                <a:lnTo>
                  <a:pt x="7856" y="4673"/>
                </a:lnTo>
                <a:lnTo>
                  <a:pt x="7836" y="4654"/>
                </a:lnTo>
                <a:lnTo>
                  <a:pt x="7814" y="4635"/>
                </a:lnTo>
                <a:lnTo>
                  <a:pt x="7793" y="4617"/>
                </a:lnTo>
                <a:lnTo>
                  <a:pt x="7771" y="4600"/>
                </a:lnTo>
                <a:lnTo>
                  <a:pt x="7749" y="4582"/>
                </a:lnTo>
                <a:lnTo>
                  <a:pt x="7727" y="4566"/>
                </a:lnTo>
                <a:lnTo>
                  <a:pt x="7682" y="4533"/>
                </a:lnTo>
                <a:lnTo>
                  <a:pt x="7637" y="4503"/>
                </a:lnTo>
                <a:lnTo>
                  <a:pt x="7614" y="4488"/>
                </a:lnTo>
                <a:lnTo>
                  <a:pt x="7591" y="4473"/>
                </a:lnTo>
                <a:lnTo>
                  <a:pt x="7568" y="4459"/>
                </a:lnTo>
                <a:lnTo>
                  <a:pt x="7544" y="4446"/>
                </a:lnTo>
                <a:lnTo>
                  <a:pt x="7521" y="4433"/>
                </a:lnTo>
                <a:lnTo>
                  <a:pt x="7496" y="4419"/>
                </a:lnTo>
                <a:lnTo>
                  <a:pt x="7450" y="4395"/>
                </a:lnTo>
                <a:lnTo>
                  <a:pt x="7402" y="4370"/>
                </a:lnTo>
                <a:lnTo>
                  <a:pt x="7353" y="4347"/>
                </a:lnTo>
                <a:lnTo>
                  <a:pt x="7305" y="4323"/>
                </a:lnTo>
                <a:lnTo>
                  <a:pt x="7209" y="4280"/>
                </a:lnTo>
                <a:lnTo>
                  <a:pt x="7116" y="4236"/>
                </a:lnTo>
                <a:lnTo>
                  <a:pt x="7069" y="4215"/>
                </a:lnTo>
                <a:lnTo>
                  <a:pt x="7023" y="4194"/>
                </a:lnTo>
                <a:lnTo>
                  <a:pt x="6979" y="4172"/>
                </a:lnTo>
                <a:lnTo>
                  <a:pt x="6935" y="4150"/>
                </a:lnTo>
                <a:lnTo>
                  <a:pt x="6892" y="4128"/>
                </a:lnTo>
                <a:lnTo>
                  <a:pt x="6870" y="4116"/>
                </a:lnTo>
                <a:lnTo>
                  <a:pt x="6850" y="4105"/>
                </a:lnTo>
                <a:lnTo>
                  <a:pt x="6829" y="4093"/>
                </a:lnTo>
                <a:lnTo>
                  <a:pt x="6809" y="4081"/>
                </a:lnTo>
                <a:lnTo>
                  <a:pt x="6790" y="4069"/>
                </a:lnTo>
                <a:lnTo>
                  <a:pt x="6769" y="4056"/>
                </a:lnTo>
                <a:lnTo>
                  <a:pt x="6751" y="4044"/>
                </a:lnTo>
                <a:lnTo>
                  <a:pt x="6734" y="4031"/>
                </a:lnTo>
                <a:lnTo>
                  <a:pt x="6726" y="4024"/>
                </a:lnTo>
                <a:lnTo>
                  <a:pt x="6717" y="4017"/>
                </a:lnTo>
                <a:lnTo>
                  <a:pt x="6701" y="4002"/>
                </a:lnTo>
                <a:lnTo>
                  <a:pt x="6685" y="3987"/>
                </a:lnTo>
                <a:lnTo>
                  <a:pt x="6670" y="3971"/>
                </a:lnTo>
                <a:lnTo>
                  <a:pt x="6657" y="3954"/>
                </a:lnTo>
                <a:lnTo>
                  <a:pt x="6643" y="3938"/>
                </a:lnTo>
                <a:lnTo>
                  <a:pt x="6629" y="3920"/>
                </a:lnTo>
                <a:lnTo>
                  <a:pt x="6617" y="3902"/>
                </a:lnTo>
                <a:lnTo>
                  <a:pt x="6605" y="3884"/>
                </a:lnTo>
                <a:lnTo>
                  <a:pt x="6593" y="3866"/>
                </a:lnTo>
                <a:lnTo>
                  <a:pt x="6582" y="3847"/>
                </a:lnTo>
                <a:lnTo>
                  <a:pt x="6572" y="3827"/>
                </a:lnTo>
                <a:lnTo>
                  <a:pt x="6562" y="3808"/>
                </a:lnTo>
                <a:lnTo>
                  <a:pt x="6552" y="3787"/>
                </a:lnTo>
                <a:lnTo>
                  <a:pt x="6544" y="3767"/>
                </a:lnTo>
                <a:lnTo>
                  <a:pt x="6535" y="3746"/>
                </a:lnTo>
                <a:lnTo>
                  <a:pt x="6528" y="3726"/>
                </a:lnTo>
                <a:lnTo>
                  <a:pt x="6521" y="3705"/>
                </a:lnTo>
                <a:lnTo>
                  <a:pt x="6507" y="3662"/>
                </a:lnTo>
                <a:lnTo>
                  <a:pt x="6500" y="3642"/>
                </a:lnTo>
                <a:lnTo>
                  <a:pt x="6494" y="3621"/>
                </a:lnTo>
                <a:lnTo>
                  <a:pt x="6484" y="3578"/>
                </a:lnTo>
                <a:lnTo>
                  <a:pt x="6479" y="3557"/>
                </a:lnTo>
                <a:lnTo>
                  <a:pt x="6475" y="3535"/>
                </a:lnTo>
                <a:lnTo>
                  <a:pt x="6467" y="3494"/>
                </a:lnTo>
                <a:lnTo>
                  <a:pt x="6461" y="3453"/>
                </a:lnTo>
                <a:lnTo>
                  <a:pt x="6423" y="3456"/>
                </a:lnTo>
                <a:lnTo>
                  <a:pt x="6382" y="3459"/>
                </a:lnTo>
                <a:lnTo>
                  <a:pt x="6361" y="3460"/>
                </a:lnTo>
                <a:lnTo>
                  <a:pt x="6340" y="3460"/>
                </a:lnTo>
                <a:lnTo>
                  <a:pt x="6318" y="3460"/>
                </a:lnTo>
                <a:lnTo>
                  <a:pt x="6295" y="3459"/>
                </a:lnTo>
                <a:lnTo>
                  <a:pt x="6273" y="3457"/>
                </a:lnTo>
                <a:lnTo>
                  <a:pt x="6250" y="3455"/>
                </a:lnTo>
                <a:lnTo>
                  <a:pt x="6226" y="3453"/>
                </a:lnTo>
                <a:lnTo>
                  <a:pt x="6204" y="3448"/>
                </a:lnTo>
                <a:lnTo>
                  <a:pt x="6179" y="3443"/>
                </a:lnTo>
                <a:lnTo>
                  <a:pt x="6156" y="3438"/>
                </a:lnTo>
                <a:lnTo>
                  <a:pt x="6133" y="3430"/>
                </a:lnTo>
                <a:lnTo>
                  <a:pt x="6109" y="3423"/>
                </a:lnTo>
                <a:lnTo>
                  <a:pt x="6098" y="3419"/>
                </a:lnTo>
                <a:lnTo>
                  <a:pt x="6086" y="3413"/>
                </a:lnTo>
                <a:lnTo>
                  <a:pt x="6063" y="3403"/>
                </a:lnTo>
                <a:lnTo>
                  <a:pt x="6052" y="3397"/>
                </a:lnTo>
                <a:lnTo>
                  <a:pt x="6040" y="3391"/>
                </a:lnTo>
                <a:lnTo>
                  <a:pt x="6028" y="3385"/>
                </a:lnTo>
                <a:lnTo>
                  <a:pt x="6018" y="3378"/>
                </a:lnTo>
                <a:lnTo>
                  <a:pt x="5995" y="3363"/>
                </a:lnTo>
                <a:lnTo>
                  <a:pt x="5985" y="3355"/>
                </a:lnTo>
                <a:lnTo>
                  <a:pt x="5973" y="3347"/>
                </a:lnTo>
                <a:lnTo>
                  <a:pt x="5952" y="3329"/>
                </a:lnTo>
                <a:lnTo>
                  <a:pt x="5941" y="3320"/>
                </a:lnTo>
                <a:lnTo>
                  <a:pt x="5931" y="3309"/>
                </a:lnTo>
                <a:lnTo>
                  <a:pt x="5921" y="3298"/>
                </a:lnTo>
                <a:lnTo>
                  <a:pt x="5910" y="3288"/>
                </a:lnTo>
                <a:lnTo>
                  <a:pt x="5901" y="3276"/>
                </a:lnTo>
                <a:lnTo>
                  <a:pt x="5891" y="3264"/>
                </a:lnTo>
                <a:lnTo>
                  <a:pt x="5872" y="3240"/>
                </a:lnTo>
                <a:lnTo>
                  <a:pt x="5863" y="3226"/>
                </a:lnTo>
                <a:lnTo>
                  <a:pt x="5853" y="3212"/>
                </a:lnTo>
                <a:lnTo>
                  <a:pt x="5845" y="3198"/>
                </a:lnTo>
                <a:lnTo>
                  <a:pt x="5836" y="3184"/>
                </a:lnTo>
                <a:lnTo>
                  <a:pt x="5827" y="3168"/>
                </a:lnTo>
                <a:lnTo>
                  <a:pt x="5819" y="3152"/>
                </a:lnTo>
                <a:lnTo>
                  <a:pt x="5810" y="3136"/>
                </a:lnTo>
                <a:lnTo>
                  <a:pt x="5803" y="3119"/>
                </a:lnTo>
                <a:lnTo>
                  <a:pt x="5796" y="3101"/>
                </a:lnTo>
                <a:lnTo>
                  <a:pt x="5788" y="3083"/>
                </a:lnTo>
                <a:lnTo>
                  <a:pt x="5778" y="3053"/>
                </a:lnTo>
                <a:lnTo>
                  <a:pt x="5767" y="3023"/>
                </a:lnTo>
                <a:lnTo>
                  <a:pt x="5758" y="2991"/>
                </a:lnTo>
                <a:lnTo>
                  <a:pt x="5750" y="2958"/>
                </a:lnTo>
                <a:lnTo>
                  <a:pt x="5741" y="2924"/>
                </a:lnTo>
                <a:lnTo>
                  <a:pt x="5734" y="2889"/>
                </a:lnTo>
                <a:lnTo>
                  <a:pt x="5727" y="2854"/>
                </a:lnTo>
                <a:lnTo>
                  <a:pt x="5719" y="2817"/>
                </a:lnTo>
                <a:lnTo>
                  <a:pt x="5690" y="2664"/>
                </a:lnTo>
                <a:lnTo>
                  <a:pt x="5683" y="2624"/>
                </a:lnTo>
                <a:lnTo>
                  <a:pt x="5674" y="2584"/>
                </a:lnTo>
                <a:lnTo>
                  <a:pt x="5666" y="2543"/>
                </a:lnTo>
                <a:lnTo>
                  <a:pt x="5656" y="2502"/>
                </a:lnTo>
                <a:lnTo>
                  <a:pt x="5646" y="2461"/>
                </a:lnTo>
                <a:lnTo>
                  <a:pt x="5634" y="2418"/>
                </a:lnTo>
                <a:lnTo>
                  <a:pt x="5621" y="2377"/>
                </a:lnTo>
                <a:lnTo>
                  <a:pt x="5609" y="2334"/>
                </a:lnTo>
                <a:lnTo>
                  <a:pt x="5594" y="2291"/>
                </a:lnTo>
                <a:lnTo>
                  <a:pt x="5585" y="2270"/>
                </a:lnTo>
                <a:lnTo>
                  <a:pt x="5577" y="2249"/>
                </a:lnTo>
                <a:lnTo>
                  <a:pt x="5568" y="2228"/>
                </a:lnTo>
                <a:lnTo>
                  <a:pt x="5559" y="2205"/>
                </a:lnTo>
                <a:lnTo>
                  <a:pt x="5549" y="2184"/>
                </a:lnTo>
                <a:lnTo>
                  <a:pt x="5539" y="2163"/>
                </a:lnTo>
                <a:lnTo>
                  <a:pt x="5518" y="2120"/>
                </a:lnTo>
                <a:lnTo>
                  <a:pt x="5495" y="2078"/>
                </a:lnTo>
                <a:lnTo>
                  <a:pt x="5483" y="2056"/>
                </a:lnTo>
                <a:lnTo>
                  <a:pt x="5469" y="2035"/>
                </a:lnTo>
                <a:lnTo>
                  <a:pt x="5456" y="2014"/>
                </a:lnTo>
                <a:lnTo>
                  <a:pt x="5443" y="1993"/>
                </a:lnTo>
                <a:lnTo>
                  <a:pt x="5413" y="1951"/>
                </a:lnTo>
                <a:lnTo>
                  <a:pt x="5397" y="1930"/>
                </a:lnTo>
                <a:lnTo>
                  <a:pt x="5381" y="1910"/>
                </a:lnTo>
                <a:lnTo>
                  <a:pt x="5364" y="1888"/>
                </a:lnTo>
                <a:lnTo>
                  <a:pt x="5347" y="1868"/>
                </a:lnTo>
                <a:lnTo>
                  <a:pt x="5329" y="1848"/>
                </a:lnTo>
                <a:lnTo>
                  <a:pt x="5310" y="1827"/>
                </a:lnTo>
                <a:lnTo>
                  <a:pt x="5293" y="1809"/>
                </a:lnTo>
                <a:lnTo>
                  <a:pt x="5275" y="1791"/>
                </a:lnTo>
                <a:lnTo>
                  <a:pt x="5240" y="1757"/>
                </a:lnTo>
                <a:lnTo>
                  <a:pt x="5203" y="1724"/>
                </a:lnTo>
                <a:lnTo>
                  <a:pt x="5185" y="1707"/>
                </a:lnTo>
                <a:lnTo>
                  <a:pt x="5167" y="1692"/>
                </a:lnTo>
                <a:lnTo>
                  <a:pt x="5131" y="1661"/>
                </a:lnTo>
                <a:lnTo>
                  <a:pt x="5112" y="1647"/>
                </a:lnTo>
                <a:lnTo>
                  <a:pt x="5094" y="1632"/>
                </a:lnTo>
                <a:lnTo>
                  <a:pt x="5057" y="1606"/>
                </a:lnTo>
                <a:lnTo>
                  <a:pt x="5019" y="1579"/>
                </a:lnTo>
                <a:lnTo>
                  <a:pt x="4980" y="1555"/>
                </a:lnTo>
                <a:lnTo>
                  <a:pt x="4961" y="1543"/>
                </a:lnTo>
                <a:lnTo>
                  <a:pt x="4942" y="1531"/>
                </a:lnTo>
                <a:lnTo>
                  <a:pt x="4904" y="1510"/>
                </a:lnTo>
                <a:lnTo>
                  <a:pt x="4864" y="1490"/>
                </a:lnTo>
                <a:lnTo>
                  <a:pt x="4825" y="1471"/>
                </a:lnTo>
                <a:lnTo>
                  <a:pt x="4786" y="1453"/>
                </a:lnTo>
                <a:lnTo>
                  <a:pt x="4746" y="1436"/>
                </a:lnTo>
                <a:lnTo>
                  <a:pt x="4707" y="1421"/>
                </a:lnTo>
                <a:lnTo>
                  <a:pt x="4667" y="1407"/>
                </a:lnTo>
                <a:lnTo>
                  <a:pt x="4627" y="1394"/>
                </a:lnTo>
                <a:lnTo>
                  <a:pt x="4587" y="1382"/>
                </a:lnTo>
                <a:lnTo>
                  <a:pt x="4547" y="1372"/>
                </a:lnTo>
                <a:lnTo>
                  <a:pt x="4506" y="1362"/>
                </a:lnTo>
                <a:lnTo>
                  <a:pt x="4466" y="1355"/>
                </a:lnTo>
                <a:lnTo>
                  <a:pt x="4426" y="1347"/>
                </a:lnTo>
                <a:lnTo>
                  <a:pt x="4386" y="1341"/>
                </a:lnTo>
                <a:lnTo>
                  <a:pt x="4346" y="1337"/>
                </a:lnTo>
                <a:lnTo>
                  <a:pt x="4305" y="1332"/>
                </a:lnTo>
                <a:lnTo>
                  <a:pt x="4266" y="1330"/>
                </a:lnTo>
                <a:lnTo>
                  <a:pt x="4226" y="1328"/>
                </a:lnTo>
                <a:lnTo>
                  <a:pt x="4186" y="1328"/>
                </a:lnTo>
                <a:lnTo>
                  <a:pt x="4146" y="1328"/>
                </a:lnTo>
                <a:lnTo>
                  <a:pt x="4106" y="1329"/>
                </a:lnTo>
                <a:lnTo>
                  <a:pt x="4067" y="1332"/>
                </a:lnTo>
                <a:lnTo>
                  <a:pt x="4091" y="1348"/>
                </a:lnTo>
                <a:lnTo>
                  <a:pt x="4114" y="1364"/>
                </a:lnTo>
                <a:lnTo>
                  <a:pt x="4135" y="1381"/>
                </a:lnTo>
                <a:lnTo>
                  <a:pt x="4155" y="1398"/>
                </a:lnTo>
                <a:lnTo>
                  <a:pt x="4174" y="1415"/>
                </a:lnTo>
                <a:lnTo>
                  <a:pt x="4193" y="1432"/>
                </a:lnTo>
                <a:lnTo>
                  <a:pt x="4211" y="1449"/>
                </a:lnTo>
                <a:lnTo>
                  <a:pt x="4227" y="1467"/>
                </a:lnTo>
                <a:lnTo>
                  <a:pt x="4243" y="1484"/>
                </a:lnTo>
                <a:lnTo>
                  <a:pt x="4257" y="1503"/>
                </a:lnTo>
                <a:lnTo>
                  <a:pt x="4271" y="1521"/>
                </a:lnTo>
                <a:lnTo>
                  <a:pt x="4284" y="1539"/>
                </a:lnTo>
                <a:lnTo>
                  <a:pt x="4296" y="1556"/>
                </a:lnTo>
                <a:lnTo>
                  <a:pt x="4306" y="1574"/>
                </a:lnTo>
                <a:lnTo>
                  <a:pt x="4317" y="1592"/>
                </a:lnTo>
                <a:lnTo>
                  <a:pt x="4327" y="1610"/>
                </a:lnTo>
                <a:lnTo>
                  <a:pt x="4334" y="1628"/>
                </a:lnTo>
                <a:lnTo>
                  <a:pt x="4342" y="1646"/>
                </a:lnTo>
                <a:lnTo>
                  <a:pt x="4349" y="1664"/>
                </a:lnTo>
                <a:lnTo>
                  <a:pt x="4355" y="1682"/>
                </a:lnTo>
                <a:lnTo>
                  <a:pt x="4359" y="1700"/>
                </a:lnTo>
                <a:lnTo>
                  <a:pt x="4365" y="1718"/>
                </a:lnTo>
                <a:lnTo>
                  <a:pt x="4368" y="1736"/>
                </a:lnTo>
                <a:lnTo>
                  <a:pt x="4371" y="1753"/>
                </a:lnTo>
                <a:lnTo>
                  <a:pt x="4373" y="1772"/>
                </a:lnTo>
                <a:lnTo>
                  <a:pt x="4374" y="1789"/>
                </a:lnTo>
                <a:lnTo>
                  <a:pt x="4375" y="1806"/>
                </a:lnTo>
                <a:lnTo>
                  <a:pt x="4375" y="1823"/>
                </a:lnTo>
                <a:lnTo>
                  <a:pt x="4374" y="1840"/>
                </a:lnTo>
                <a:lnTo>
                  <a:pt x="4373" y="1857"/>
                </a:lnTo>
                <a:lnTo>
                  <a:pt x="4371" y="1874"/>
                </a:lnTo>
                <a:lnTo>
                  <a:pt x="4368" y="1890"/>
                </a:lnTo>
                <a:lnTo>
                  <a:pt x="4365" y="1906"/>
                </a:lnTo>
                <a:lnTo>
                  <a:pt x="4361" y="1921"/>
                </a:lnTo>
                <a:lnTo>
                  <a:pt x="4356" y="1936"/>
                </a:lnTo>
                <a:lnTo>
                  <a:pt x="4351" y="1951"/>
                </a:lnTo>
                <a:lnTo>
                  <a:pt x="4345" y="1966"/>
                </a:lnTo>
                <a:lnTo>
                  <a:pt x="4338" y="1981"/>
                </a:lnTo>
                <a:lnTo>
                  <a:pt x="4331" y="1995"/>
                </a:lnTo>
                <a:lnTo>
                  <a:pt x="4323" y="2009"/>
                </a:lnTo>
                <a:lnTo>
                  <a:pt x="4316" y="2022"/>
                </a:lnTo>
                <a:lnTo>
                  <a:pt x="4306" y="2035"/>
                </a:lnTo>
                <a:lnTo>
                  <a:pt x="4298" y="2048"/>
                </a:lnTo>
                <a:lnTo>
                  <a:pt x="4288" y="2060"/>
                </a:lnTo>
                <a:lnTo>
                  <a:pt x="4278" y="2071"/>
                </a:lnTo>
                <a:lnTo>
                  <a:pt x="4267" y="2083"/>
                </a:lnTo>
                <a:lnTo>
                  <a:pt x="4256" y="2094"/>
                </a:lnTo>
                <a:lnTo>
                  <a:pt x="4245" y="2104"/>
                </a:lnTo>
                <a:lnTo>
                  <a:pt x="4232" y="2114"/>
                </a:lnTo>
                <a:lnTo>
                  <a:pt x="4219" y="2123"/>
                </a:lnTo>
                <a:lnTo>
                  <a:pt x="4206" y="2132"/>
                </a:lnTo>
                <a:lnTo>
                  <a:pt x="4194" y="2140"/>
                </a:lnTo>
                <a:lnTo>
                  <a:pt x="4180" y="2148"/>
                </a:lnTo>
                <a:lnTo>
                  <a:pt x="4166" y="2155"/>
                </a:lnTo>
                <a:lnTo>
                  <a:pt x="4151" y="2162"/>
                </a:lnTo>
                <a:lnTo>
                  <a:pt x="4136" y="2167"/>
                </a:lnTo>
                <a:lnTo>
                  <a:pt x="4121" y="2172"/>
                </a:lnTo>
                <a:lnTo>
                  <a:pt x="4105" y="2177"/>
                </a:lnTo>
                <a:lnTo>
                  <a:pt x="4089" y="2181"/>
                </a:lnTo>
                <a:lnTo>
                  <a:pt x="4074" y="2184"/>
                </a:lnTo>
                <a:lnTo>
                  <a:pt x="4056" y="2187"/>
                </a:lnTo>
                <a:lnTo>
                  <a:pt x="4041" y="2188"/>
                </a:lnTo>
                <a:lnTo>
                  <a:pt x="4024" y="2189"/>
                </a:lnTo>
                <a:lnTo>
                  <a:pt x="4005" y="2190"/>
                </a:lnTo>
                <a:lnTo>
                  <a:pt x="3982" y="2189"/>
                </a:lnTo>
                <a:lnTo>
                  <a:pt x="3959" y="2188"/>
                </a:lnTo>
                <a:lnTo>
                  <a:pt x="3935" y="2186"/>
                </a:lnTo>
                <a:lnTo>
                  <a:pt x="3913" y="2183"/>
                </a:lnTo>
                <a:lnTo>
                  <a:pt x="3891" y="2179"/>
                </a:lnTo>
                <a:lnTo>
                  <a:pt x="3869" y="2175"/>
                </a:lnTo>
                <a:lnTo>
                  <a:pt x="3848" y="2169"/>
                </a:lnTo>
                <a:lnTo>
                  <a:pt x="3828" y="2163"/>
                </a:lnTo>
                <a:lnTo>
                  <a:pt x="3807" y="2156"/>
                </a:lnTo>
                <a:lnTo>
                  <a:pt x="3786" y="2149"/>
                </a:lnTo>
                <a:lnTo>
                  <a:pt x="3767" y="2142"/>
                </a:lnTo>
                <a:lnTo>
                  <a:pt x="3748" y="2133"/>
                </a:lnTo>
                <a:lnTo>
                  <a:pt x="3728" y="2123"/>
                </a:lnTo>
                <a:lnTo>
                  <a:pt x="3710" y="2114"/>
                </a:lnTo>
                <a:lnTo>
                  <a:pt x="3691" y="2103"/>
                </a:lnTo>
                <a:lnTo>
                  <a:pt x="3673" y="2093"/>
                </a:lnTo>
                <a:lnTo>
                  <a:pt x="3654" y="2082"/>
                </a:lnTo>
                <a:lnTo>
                  <a:pt x="3636" y="2070"/>
                </a:lnTo>
                <a:lnTo>
                  <a:pt x="3600" y="2046"/>
                </a:lnTo>
                <a:lnTo>
                  <a:pt x="3582" y="2033"/>
                </a:lnTo>
                <a:lnTo>
                  <a:pt x="3564" y="2020"/>
                </a:lnTo>
                <a:lnTo>
                  <a:pt x="3529" y="1993"/>
                </a:lnTo>
                <a:lnTo>
                  <a:pt x="3494" y="1965"/>
                </a:lnTo>
                <a:lnTo>
                  <a:pt x="3458" y="1936"/>
                </a:lnTo>
                <a:lnTo>
                  <a:pt x="3386" y="1879"/>
                </a:lnTo>
                <a:lnTo>
                  <a:pt x="3350" y="1849"/>
                </a:lnTo>
                <a:lnTo>
                  <a:pt x="3311" y="1820"/>
                </a:lnTo>
                <a:lnTo>
                  <a:pt x="3292" y="1807"/>
                </a:lnTo>
                <a:lnTo>
                  <a:pt x="3272" y="1792"/>
                </a:lnTo>
                <a:lnTo>
                  <a:pt x="3232" y="1764"/>
                </a:lnTo>
                <a:lnTo>
                  <a:pt x="3190" y="1738"/>
                </a:lnTo>
                <a:lnTo>
                  <a:pt x="3169" y="1724"/>
                </a:lnTo>
                <a:lnTo>
                  <a:pt x="3148" y="1712"/>
                </a:lnTo>
                <a:lnTo>
                  <a:pt x="3102" y="1688"/>
                </a:lnTo>
                <a:lnTo>
                  <a:pt x="3079" y="1676"/>
                </a:lnTo>
                <a:lnTo>
                  <a:pt x="3055" y="1664"/>
                </a:lnTo>
                <a:lnTo>
                  <a:pt x="3031" y="1654"/>
                </a:lnTo>
                <a:lnTo>
                  <a:pt x="3006" y="1643"/>
                </a:lnTo>
                <a:lnTo>
                  <a:pt x="2981" y="1633"/>
                </a:lnTo>
                <a:lnTo>
                  <a:pt x="2954" y="1625"/>
                </a:lnTo>
                <a:lnTo>
                  <a:pt x="2928" y="1616"/>
                </a:lnTo>
                <a:lnTo>
                  <a:pt x="2901" y="1608"/>
                </a:lnTo>
                <a:lnTo>
                  <a:pt x="2872" y="1600"/>
                </a:lnTo>
                <a:lnTo>
                  <a:pt x="2844" y="1594"/>
                </a:lnTo>
                <a:lnTo>
                  <a:pt x="2815" y="1588"/>
                </a:lnTo>
                <a:lnTo>
                  <a:pt x="2784" y="1582"/>
                </a:lnTo>
                <a:lnTo>
                  <a:pt x="2753" y="1578"/>
                </a:lnTo>
                <a:lnTo>
                  <a:pt x="2721" y="1574"/>
                </a:lnTo>
                <a:lnTo>
                  <a:pt x="2689" y="1571"/>
                </a:lnTo>
                <a:lnTo>
                  <a:pt x="2656" y="1568"/>
                </a:lnTo>
                <a:lnTo>
                  <a:pt x="2621" y="1567"/>
                </a:lnTo>
                <a:lnTo>
                  <a:pt x="2586" y="1567"/>
                </a:lnTo>
                <a:lnTo>
                  <a:pt x="2554" y="1567"/>
                </a:lnTo>
                <a:lnTo>
                  <a:pt x="2523" y="1570"/>
                </a:lnTo>
                <a:lnTo>
                  <a:pt x="2492" y="1573"/>
                </a:lnTo>
                <a:lnTo>
                  <a:pt x="2477" y="1574"/>
                </a:lnTo>
                <a:lnTo>
                  <a:pt x="2461" y="1576"/>
                </a:lnTo>
                <a:lnTo>
                  <a:pt x="2431" y="1581"/>
                </a:lnTo>
                <a:lnTo>
                  <a:pt x="2402" y="1588"/>
                </a:lnTo>
                <a:lnTo>
                  <a:pt x="2375" y="1594"/>
                </a:lnTo>
                <a:lnTo>
                  <a:pt x="2347" y="1601"/>
                </a:lnTo>
                <a:lnTo>
                  <a:pt x="2321" y="1610"/>
                </a:lnTo>
                <a:lnTo>
                  <a:pt x="2295" y="1619"/>
                </a:lnTo>
                <a:lnTo>
                  <a:pt x="2271" y="1629"/>
                </a:lnTo>
                <a:lnTo>
                  <a:pt x="2247" y="1640"/>
                </a:lnTo>
                <a:lnTo>
                  <a:pt x="2225" y="1650"/>
                </a:lnTo>
                <a:lnTo>
                  <a:pt x="2204" y="1661"/>
                </a:lnTo>
                <a:lnTo>
                  <a:pt x="2185" y="1673"/>
                </a:lnTo>
                <a:lnTo>
                  <a:pt x="2165" y="1684"/>
                </a:lnTo>
                <a:lnTo>
                  <a:pt x="2186" y="1686"/>
                </a:lnTo>
                <a:lnTo>
                  <a:pt x="2205" y="1690"/>
                </a:lnTo>
                <a:lnTo>
                  <a:pt x="2223" y="1694"/>
                </a:lnTo>
                <a:lnTo>
                  <a:pt x="2242" y="1697"/>
                </a:lnTo>
                <a:lnTo>
                  <a:pt x="2259" y="1701"/>
                </a:lnTo>
                <a:lnTo>
                  <a:pt x="2277" y="1707"/>
                </a:lnTo>
                <a:lnTo>
                  <a:pt x="2294" y="1712"/>
                </a:lnTo>
                <a:lnTo>
                  <a:pt x="2310" y="1717"/>
                </a:lnTo>
                <a:lnTo>
                  <a:pt x="2327" y="1723"/>
                </a:lnTo>
                <a:lnTo>
                  <a:pt x="2342" y="1729"/>
                </a:lnTo>
                <a:lnTo>
                  <a:pt x="2358" y="1736"/>
                </a:lnTo>
                <a:lnTo>
                  <a:pt x="2373" y="1743"/>
                </a:lnTo>
                <a:lnTo>
                  <a:pt x="2401" y="1758"/>
                </a:lnTo>
                <a:lnTo>
                  <a:pt x="2415" y="1766"/>
                </a:lnTo>
                <a:lnTo>
                  <a:pt x="2429" y="1775"/>
                </a:lnTo>
                <a:lnTo>
                  <a:pt x="2442" y="1783"/>
                </a:lnTo>
                <a:lnTo>
                  <a:pt x="2455" y="1792"/>
                </a:lnTo>
                <a:lnTo>
                  <a:pt x="2467" y="1801"/>
                </a:lnTo>
                <a:lnTo>
                  <a:pt x="2480" y="1811"/>
                </a:lnTo>
                <a:lnTo>
                  <a:pt x="2492" y="1820"/>
                </a:lnTo>
                <a:lnTo>
                  <a:pt x="2503" y="1830"/>
                </a:lnTo>
                <a:lnTo>
                  <a:pt x="2514" y="1841"/>
                </a:lnTo>
                <a:lnTo>
                  <a:pt x="2526" y="1851"/>
                </a:lnTo>
                <a:lnTo>
                  <a:pt x="2547" y="1873"/>
                </a:lnTo>
                <a:lnTo>
                  <a:pt x="2566" y="1896"/>
                </a:lnTo>
                <a:lnTo>
                  <a:pt x="2577" y="1908"/>
                </a:lnTo>
                <a:lnTo>
                  <a:pt x="2586" y="1919"/>
                </a:lnTo>
                <a:lnTo>
                  <a:pt x="2604" y="1944"/>
                </a:lnTo>
                <a:lnTo>
                  <a:pt x="2621" y="1969"/>
                </a:lnTo>
                <a:lnTo>
                  <a:pt x="2638" y="1996"/>
                </a:lnTo>
                <a:lnTo>
                  <a:pt x="2654" y="2022"/>
                </a:lnTo>
                <a:lnTo>
                  <a:pt x="2669" y="2049"/>
                </a:lnTo>
                <a:lnTo>
                  <a:pt x="2684" y="2077"/>
                </a:lnTo>
                <a:lnTo>
                  <a:pt x="2698" y="2105"/>
                </a:lnTo>
                <a:lnTo>
                  <a:pt x="2712" y="2134"/>
                </a:lnTo>
                <a:lnTo>
                  <a:pt x="2725" y="2163"/>
                </a:lnTo>
                <a:lnTo>
                  <a:pt x="2737" y="2193"/>
                </a:lnTo>
                <a:lnTo>
                  <a:pt x="2750" y="2221"/>
                </a:lnTo>
                <a:lnTo>
                  <a:pt x="2774" y="2281"/>
                </a:lnTo>
                <a:lnTo>
                  <a:pt x="2823" y="2400"/>
                </a:lnTo>
                <a:lnTo>
                  <a:pt x="2834" y="2423"/>
                </a:lnTo>
                <a:lnTo>
                  <a:pt x="2845" y="2446"/>
                </a:lnTo>
                <a:lnTo>
                  <a:pt x="2855" y="2468"/>
                </a:lnTo>
                <a:lnTo>
                  <a:pt x="2867" y="2489"/>
                </a:lnTo>
                <a:lnTo>
                  <a:pt x="2880" y="2509"/>
                </a:lnTo>
                <a:lnTo>
                  <a:pt x="2891" y="2530"/>
                </a:lnTo>
                <a:lnTo>
                  <a:pt x="2905" y="2550"/>
                </a:lnTo>
                <a:lnTo>
                  <a:pt x="2918" y="2569"/>
                </a:lnTo>
                <a:lnTo>
                  <a:pt x="2933" y="2587"/>
                </a:lnTo>
                <a:lnTo>
                  <a:pt x="2947" y="2605"/>
                </a:lnTo>
                <a:lnTo>
                  <a:pt x="2954" y="2614"/>
                </a:lnTo>
                <a:lnTo>
                  <a:pt x="2962" y="2622"/>
                </a:lnTo>
                <a:lnTo>
                  <a:pt x="2978" y="2639"/>
                </a:lnTo>
                <a:lnTo>
                  <a:pt x="2993" y="2656"/>
                </a:lnTo>
                <a:lnTo>
                  <a:pt x="3010" y="2671"/>
                </a:lnTo>
                <a:lnTo>
                  <a:pt x="3019" y="2680"/>
                </a:lnTo>
                <a:lnTo>
                  <a:pt x="3027" y="2687"/>
                </a:lnTo>
                <a:lnTo>
                  <a:pt x="3044" y="2702"/>
                </a:lnTo>
                <a:lnTo>
                  <a:pt x="3063" y="2716"/>
                </a:lnTo>
                <a:lnTo>
                  <a:pt x="3081" y="2730"/>
                </a:lnTo>
                <a:lnTo>
                  <a:pt x="3100" y="2742"/>
                </a:lnTo>
                <a:lnTo>
                  <a:pt x="3120" y="2755"/>
                </a:lnTo>
                <a:lnTo>
                  <a:pt x="3140" y="2768"/>
                </a:lnTo>
                <a:lnTo>
                  <a:pt x="3160" y="2780"/>
                </a:lnTo>
                <a:lnTo>
                  <a:pt x="3182" y="2791"/>
                </a:lnTo>
                <a:lnTo>
                  <a:pt x="3203" y="2802"/>
                </a:lnTo>
                <a:lnTo>
                  <a:pt x="3225" y="2811"/>
                </a:lnTo>
                <a:lnTo>
                  <a:pt x="3248" y="2822"/>
                </a:lnTo>
                <a:lnTo>
                  <a:pt x="3270" y="2832"/>
                </a:lnTo>
                <a:lnTo>
                  <a:pt x="3294" y="2840"/>
                </a:lnTo>
                <a:lnTo>
                  <a:pt x="3318" y="2849"/>
                </a:lnTo>
                <a:lnTo>
                  <a:pt x="3342" y="2857"/>
                </a:lnTo>
                <a:lnTo>
                  <a:pt x="3368" y="2865"/>
                </a:lnTo>
                <a:lnTo>
                  <a:pt x="3393" y="2872"/>
                </a:lnTo>
                <a:lnTo>
                  <a:pt x="3388" y="2875"/>
                </a:lnTo>
                <a:lnTo>
                  <a:pt x="3384" y="2877"/>
                </a:lnTo>
                <a:lnTo>
                  <a:pt x="3371" y="2884"/>
                </a:lnTo>
                <a:lnTo>
                  <a:pt x="3358" y="2889"/>
                </a:lnTo>
                <a:lnTo>
                  <a:pt x="3343" y="2894"/>
                </a:lnTo>
                <a:lnTo>
                  <a:pt x="3327" y="2900"/>
                </a:lnTo>
                <a:lnTo>
                  <a:pt x="3310" y="2905"/>
                </a:lnTo>
                <a:lnTo>
                  <a:pt x="3291" y="2910"/>
                </a:lnTo>
                <a:lnTo>
                  <a:pt x="3271" y="2915"/>
                </a:lnTo>
                <a:lnTo>
                  <a:pt x="3250" y="2920"/>
                </a:lnTo>
                <a:lnTo>
                  <a:pt x="3227" y="2923"/>
                </a:lnTo>
                <a:lnTo>
                  <a:pt x="3204" y="2927"/>
                </a:lnTo>
                <a:lnTo>
                  <a:pt x="3178" y="2930"/>
                </a:lnTo>
                <a:lnTo>
                  <a:pt x="3166" y="2932"/>
                </a:lnTo>
                <a:lnTo>
                  <a:pt x="3153" y="2933"/>
                </a:lnTo>
                <a:lnTo>
                  <a:pt x="3126" y="2935"/>
                </a:lnTo>
                <a:lnTo>
                  <a:pt x="3099" y="2936"/>
                </a:lnTo>
                <a:lnTo>
                  <a:pt x="3070" y="2936"/>
                </a:lnTo>
                <a:lnTo>
                  <a:pt x="3039" y="2936"/>
                </a:lnTo>
                <a:lnTo>
                  <a:pt x="3024" y="2935"/>
                </a:lnTo>
                <a:lnTo>
                  <a:pt x="3009" y="2934"/>
                </a:lnTo>
                <a:lnTo>
                  <a:pt x="2979" y="2932"/>
                </a:lnTo>
                <a:lnTo>
                  <a:pt x="2950" y="2928"/>
                </a:lnTo>
                <a:lnTo>
                  <a:pt x="2921" y="2924"/>
                </a:lnTo>
                <a:lnTo>
                  <a:pt x="2892" y="2919"/>
                </a:lnTo>
                <a:lnTo>
                  <a:pt x="2865" y="2912"/>
                </a:lnTo>
                <a:lnTo>
                  <a:pt x="2851" y="2908"/>
                </a:lnTo>
                <a:lnTo>
                  <a:pt x="2837" y="2905"/>
                </a:lnTo>
                <a:lnTo>
                  <a:pt x="2810" y="2896"/>
                </a:lnTo>
                <a:lnTo>
                  <a:pt x="2783" y="2888"/>
                </a:lnTo>
                <a:lnTo>
                  <a:pt x="2757" y="2878"/>
                </a:lnTo>
                <a:lnTo>
                  <a:pt x="2731" y="2868"/>
                </a:lnTo>
                <a:lnTo>
                  <a:pt x="2705" y="2856"/>
                </a:lnTo>
                <a:lnTo>
                  <a:pt x="2681" y="2844"/>
                </a:lnTo>
                <a:lnTo>
                  <a:pt x="2656" y="2831"/>
                </a:lnTo>
                <a:lnTo>
                  <a:pt x="2631" y="2818"/>
                </a:lnTo>
                <a:lnTo>
                  <a:pt x="2608" y="2803"/>
                </a:lnTo>
                <a:lnTo>
                  <a:pt x="2583" y="2788"/>
                </a:lnTo>
                <a:lnTo>
                  <a:pt x="2560" y="2772"/>
                </a:lnTo>
                <a:lnTo>
                  <a:pt x="2536" y="2756"/>
                </a:lnTo>
                <a:lnTo>
                  <a:pt x="2513" y="2738"/>
                </a:lnTo>
                <a:lnTo>
                  <a:pt x="2490" y="2721"/>
                </a:lnTo>
                <a:lnTo>
                  <a:pt x="2466" y="2703"/>
                </a:lnTo>
                <a:lnTo>
                  <a:pt x="2444" y="2684"/>
                </a:lnTo>
                <a:lnTo>
                  <a:pt x="2421" y="2664"/>
                </a:lnTo>
                <a:lnTo>
                  <a:pt x="2398" y="2644"/>
                </a:lnTo>
                <a:lnTo>
                  <a:pt x="2376" y="2623"/>
                </a:lnTo>
                <a:lnTo>
                  <a:pt x="2354" y="2602"/>
                </a:lnTo>
                <a:lnTo>
                  <a:pt x="2331" y="2581"/>
                </a:lnTo>
                <a:lnTo>
                  <a:pt x="2309" y="2558"/>
                </a:lnTo>
                <a:lnTo>
                  <a:pt x="2263" y="2514"/>
                </a:lnTo>
                <a:lnTo>
                  <a:pt x="2224" y="2473"/>
                </a:lnTo>
                <a:lnTo>
                  <a:pt x="2204" y="2453"/>
                </a:lnTo>
                <a:lnTo>
                  <a:pt x="2183" y="2433"/>
                </a:lnTo>
                <a:lnTo>
                  <a:pt x="2162" y="2413"/>
                </a:lnTo>
                <a:lnTo>
                  <a:pt x="2142" y="2394"/>
                </a:lnTo>
                <a:lnTo>
                  <a:pt x="2121" y="2374"/>
                </a:lnTo>
                <a:lnTo>
                  <a:pt x="2099" y="2355"/>
                </a:lnTo>
                <a:lnTo>
                  <a:pt x="2077" y="2337"/>
                </a:lnTo>
                <a:lnTo>
                  <a:pt x="2055" y="2319"/>
                </a:lnTo>
                <a:lnTo>
                  <a:pt x="2033" y="2301"/>
                </a:lnTo>
                <a:lnTo>
                  <a:pt x="2009" y="2284"/>
                </a:lnTo>
                <a:lnTo>
                  <a:pt x="1986" y="2267"/>
                </a:lnTo>
                <a:lnTo>
                  <a:pt x="1962" y="2251"/>
                </a:lnTo>
                <a:lnTo>
                  <a:pt x="1938" y="2235"/>
                </a:lnTo>
                <a:lnTo>
                  <a:pt x="1912" y="2220"/>
                </a:lnTo>
                <a:lnTo>
                  <a:pt x="1887" y="2206"/>
                </a:lnTo>
                <a:lnTo>
                  <a:pt x="1861" y="2193"/>
                </a:lnTo>
                <a:lnTo>
                  <a:pt x="1835" y="2179"/>
                </a:lnTo>
                <a:lnTo>
                  <a:pt x="1807" y="2167"/>
                </a:lnTo>
                <a:lnTo>
                  <a:pt x="1780" y="2155"/>
                </a:lnTo>
                <a:lnTo>
                  <a:pt x="1751" y="2145"/>
                </a:lnTo>
                <a:lnTo>
                  <a:pt x="1721" y="2135"/>
                </a:lnTo>
                <a:lnTo>
                  <a:pt x="1691" y="2126"/>
                </a:lnTo>
                <a:lnTo>
                  <a:pt x="1676" y="2121"/>
                </a:lnTo>
                <a:lnTo>
                  <a:pt x="1660" y="2118"/>
                </a:lnTo>
                <a:lnTo>
                  <a:pt x="1630" y="2111"/>
                </a:lnTo>
                <a:lnTo>
                  <a:pt x="1598" y="2104"/>
                </a:lnTo>
                <a:lnTo>
                  <a:pt x="1565" y="2100"/>
                </a:lnTo>
                <a:lnTo>
                  <a:pt x="1548" y="2098"/>
                </a:lnTo>
                <a:lnTo>
                  <a:pt x="1531" y="2096"/>
                </a:lnTo>
                <a:lnTo>
                  <a:pt x="1496" y="2093"/>
                </a:lnTo>
                <a:lnTo>
                  <a:pt x="1461" y="2091"/>
                </a:lnTo>
                <a:lnTo>
                  <a:pt x="1423" y="2091"/>
                </a:lnTo>
                <a:lnTo>
                  <a:pt x="1405" y="2091"/>
                </a:lnTo>
                <a:lnTo>
                  <a:pt x="1388" y="2092"/>
                </a:lnTo>
                <a:lnTo>
                  <a:pt x="1370" y="2092"/>
                </a:lnTo>
                <a:lnTo>
                  <a:pt x="1353" y="2093"/>
                </a:lnTo>
                <a:lnTo>
                  <a:pt x="1336" y="2095"/>
                </a:lnTo>
                <a:lnTo>
                  <a:pt x="1320" y="2096"/>
                </a:lnTo>
                <a:lnTo>
                  <a:pt x="1287" y="2100"/>
                </a:lnTo>
                <a:lnTo>
                  <a:pt x="1256" y="2105"/>
                </a:lnTo>
                <a:lnTo>
                  <a:pt x="1228" y="2112"/>
                </a:lnTo>
                <a:lnTo>
                  <a:pt x="1200" y="2118"/>
                </a:lnTo>
                <a:lnTo>
                  <a:pt x="1174" y="2126"/>
                </a:lnTo>
                <a:lnTo>
                  <a:pt x="1149" y="2133"/>
                </a:lnTo>
                <a:lnTo>
                  <a:pt x="1126" y="2140"/>
                </a:lnTo>
                <a:lnTo>
                  <a:pt x="1104" y="2149"/>
                </a:lnTo>
                <a:lnTo>
                  <a:pt x="1086" y="2156"/>
                </a:lnTo>
                <a:lnTo>
                  <a:pt x="1068" y="2165"/>
                </a:lnTo>
                <a:lnTo>
                  <a:pt x="1053" y="2172"/>
                </a:lnTo>
                <a:lnTo>
                  <a:pt x="1041" y="2180"/>
                </a:lnTo>
                <a:lnTo>
                  <a:pt x="1030" y="2186"/>
                </a:lnTo>
                <a:lnTo>
                  <a:pt x="1050" y="2190"/>
                </a:lnTo>
                <a:lnTo>
                  <a:pt x="1072" y="2194"/>
                </a:lnTo>
                <a:lnTo>
                  <a:pt x="1093" y="2199"/>
                </a:lnTo>
                <a:lnTo>
                  <a:pt x="1115" y="2203"/>
                </a:lnTo>
                <a:lnTo>
                  <a:pt x="1160" y="2216"/>
                </a:lnTo>
                <a:lnTo>
                  <a:pt x="1182" y="2222"/>
                </a:lnTo>
                <a:lnTo>
                  <a:pt x="1205" y="2230"/>
                </a:lnTo>
                <a:lnTo>
                  <a:pt x="1228" y="2238"/>
                </a:lnTo>
                <a:lnTo>
                  <a:pt x="1250" y="2247"/>
                </a:lnTo>
                <a:lnTo>
                  <a:pt x="1272" y="2255"/>
                </a:lnTo>
                <a:lnTo>
                  <a:pt x="1295" y="2265"/>
                </a:lnTo>
                <a:lnTo>
                  <a:pt x="1316" y="2276"/>
                </a:lnTo>
                <a:lnTo>
                  <a:pt x="1337" y="2286"/>
                </a:lnTo>
                <a:lnTo>
                  <a:pt x="1359" y="2298"/>
                </a:lnTo>
                <a:lnTo>
                  <a:pt x="1379" y="2310"/>
                </a:lnTo>
                <a:lnTo>
                  <a:pt x="1399" y="2322"/>
                </a:lnTo>
                <a:lnTo>
                  <a:pt x="1418" y="2335"/>
                </a:lnTo>
                <a:lnTo>
                  <a:pt x="1436" y="2349"/>
                </a:lnTo>
                <a:lnTo>
                  <a:pt x="1453" y="2363"/>
                </a:lnTo>
                <a:lnTo>
                  <a:pt x="1470" y="2378"/>
                </a:lnTo>
                <a:lnTo>
                  <a:pt x="1485" y="2392"/>
                </a:lnTo>
                <a:lnTo>
                  <a:pt x="1500" y="2408"/>
                </a:lnTo>
                <a:lnTo>
                  <a:pt x="1506" y="2417"/>
                </a:lnTo>
                <a:lnTo>
                  <a:pt x="1513" y="2425"/>
                </a:lnTo>
                <a:lnTo>
                  <a:pt x="1524" y="2442"/>
                </a:lnTo>
                <a:lnTo>
                  <a:pt x="1535" y="2461"/>
                </a:lnTo>
                <a:lnTo>
                  <a:pt x="1539" y="2469"/>
                </a:lnTo>
                <a:lnTo>
                  <a:pt x="1545" y="2479"/>
                </a:lnTo>
                <a:lnTo>
                  <a:pt x="1548" y="2488"/>
                </a:lnTo>
                <a:lnTo>
                  <a:pt x="1552" y="2498"/>
                </a:lnTo>
                <a:lnTo>
                  <a:pt x="1555" y="2507"/>
                </a:lnTo>
                <a:lnTo>
                  <a:pt x="1557" y="2517"/>
                </a:lnTo>
                <a:lnTo>
                  <a:pt x="1561" y="2526"/>
                </a:lnTo>
                <a:lnTo>
                  <a:pt x="1563" y="2537"/>
                </a:lnTo>
                <a:lnTo>
                  <a:pt x="1564" y="2547"/>
                </a:lnTo>
                <a:lnTo>
                  <a:pt x="1565" y="2557"/>
                </a:lnTo>
                <a:lnTo>
                  <a:pt x="1566" y="2568"/>
                </a:lnTo>
                <a:lnTo>
                  <a:pt x="1566" y="2579"/>
                </a:lnTo>
                <a:lnTo>
                  <a:pt x="1565" y="2597"/>
                </a:lnTo>
                <a:lnTo>
                  <a:pt x="1564" y="2614"/>
                </a:lnTo>
                <a:lnTo>
                  <a:pt x="1561" y="2631"/>
                </a:lnTo>
                <a:lnTo>
                  <a:pt x="1556" y="2646"/>
                </a:lnTo>
                <a:lnTo>
                  <a:pt x="1554" y="2653"/>
                </a:lnTo>
                <a:lnTo>
                  <a:pt x="1551" y="2660"/>
                </a:lnTo>
                <a:lnTo>
                  <a:pt x="1548" y="2668"/>
                </a:lnTo>
                <a:lnTo>
                  <a:pt x="1545" y="2675"/>
                </a:lnTo>
                <a:lnTo>
                  <a:pt x="1537" y="2688"/>
                </a:lnTo>
                <a:lnTo>
                  <a:pt x="1530" y="2701"/>
                </a:lnTo>
                <a:lnTo>
                  <a:pt x="1520" y="2711"/>
                </a:lnTo>
                <a:lnTo>
                  <a:pt x="1516" y="2717"/>
                </a:lnTo>
                <a:lnTo>
                  <a:pt x="1511" y="2722"/>
                </a:lnTo>
                <a:lnTo>
                  <a:pt x="1500" y="2732"/>
                </a:lnTo>
                <a:lnTo>
                  <a:pt x="1488" y="2740"/>
                </a:lnTo>
                <a:lnTo>
                  <a:pt x="1475" y="2748"/>
                </a:lnTo>
                <a:lnTo>
                  <a:pt x="1463" y="2754"/>
                </a:lnTo>
                <a:lnTo>
                  <a:pt x="1450" y="2759"/>
                </a:lnTo>
                <a:lnTo>
                  <a:pt x="1435" y="2764"/>
                </a:lnTo>
                <a:lnTo>
                  <a:pt x="1429" y="2766"/>
                </a:lnTo>
                <a:lnTo>
                  <a:pt x="1421" y="2767"/>
                </a:lnTo>
                <a:lnTo>
                  <a:pt x="1406" y="2769"/>
                </a:lnTo>
                <a:lnTo>
                  <a:pt x="1390" y="2770"/>
                </a:lnTo>
                <a:lnTo>
                  <a:pt x="1374" y="2769"/>
                </a:lnTo>
                <a:lnTo>
                  <a:pt x="1359" y="2768"/>
                </a:lnTo>
                <a:lnTo>
                  <a:pt x="1350" y="2767"/>
                </a:lnTo>
                <a:lnTo>
                  <a:pt x="1342" y="2765"/>
                </a:lnTo>
                <a:lnTo>
                  <a:pt x="1334" y="2762"/>
                </a:lnTo>
                <a:lnTo>
                  <a:pt x="1326" y="2760"/>
                </a:lnTo>
                <a:lnTo>
                  <a:pt x="1309" y="2755"/>
                </a:lnTo>
                <a:lnTo>
                  <a:pt x="1292" y="2749"/>
                </a:lnTo>
                <a:lnTo>
                  <a:pt x="1275" y="2740"/>
                </a:lnTo>
                <a:lnTo>
                  <a:pt x="1258" y="2731"/>
                </a:lnTo>
                <a:lnTo>
                  <a:pt x="1239" y="2720"/>
                </a:lnTo>
                <a:lnTo>
                  <a:pt x="1222" y="2707"/>
                </a:lnTo>
                <a:lnTo>
                  <a:pt x="1205" y="2693"/>
                </a:lnTo>
                <a:lnTo>
                  <a:pt x="1197" y="2686"/>
                </a:lnTo>
                <a:lnTo>
                  <a:pt x="1188" y="2678"/>
                </a:lnTo>
                <a:lnTo>
                  <a:pt x="1173" y="2661"/>
                </a:lnTo>
                <a:lnTo>
                  <a:pt x="1153" y="2642"/>
                </a:lnTo>
                <a:lnTo>
                  <a:pt x="1134" y="2623"/>
                </a:lnTo>
                <a:lnTo>
                  <a:pt x="1114" y="2604"/>
                </a:lnTo>
                <a:lnTo>
                  <a:pt x="1095" y="2586"/>
                </a:lnTo>
                <a:lnTo>
                  <a:pt x="1074" y="2568"/>
                </a:lnTo>
                <a:lnTo>
                  <a:pt x="1052" y="2551"/>
                </a:lnTo>
                <a:lnTo>
                  <a:pt x="1031" y="2533"/>
                </a:lnTo>
                <a:lnTo>
                  <a:pt x="1010" y="2517"/>
                </a:lnTo>
                <a:lnTo>
                  <a:pt x="988" y="2500"/>
                </a:lnTo>
                <a:lnTo>
                  <a:pt x="965" y="2484"/>
                </a:lnTo>
                <a:lnTo>
                  <a:pt x="942" y="2469"/>
                </a:lnTo>
                <a:lnTo>
                  <a:pt x="918" y="2454"/>
                </a:lnTo>
                <a:lnTo>
                  <a:pt x="895" y="2440"/>
                </a:lnTo>
                <a:lnTo>
                  <a:pt x="871" y="2427"/>
                </a:lnTo>
                <a:lnTo>
                  <a:pt x="846" y="2413"/>
                </a:lnTo>
                <a:lnTo>
                  <a:pt x="821" y="2400"/>
                </a:lnTo>
                <a:lnTo>
                  <a:pt x="796" y="2388"/>
                </a:lnTo>
                <a:lnTo>
                  <a:pt x="771" y="2378"/>
                </a:lnTo>
                <a:lnTo>
                  <a:pt x="744" y="2366"/>
                </a:lnTo>
                <a:lnTo>
                  <a:pt x="719" y="2356"/>
                </a:lnTo>
                <a:lnTo>
                  <a:pt x="692" y="2347"/>
                </a:lnTo>
                <a:lnTo>
                  <a:pt x="664" y="2338"/>
                </a:lnTo>
                <a:lnTo>
                  <a:pt x="638" y="2331"/>
                </a:lnTo>
                <a:lnTo>
                  <a:pt x="610" y="2323"/>
                </a:lnTo>
                <a:lnTo>
                  <a:pt x="583" y="2317"/>
                </a:lnTo>
                <a:lnTo>
                  <a:pt x="569" y="2314"/>
                </a:lnTo>
                <a:lnTo>
                  <a:pt x="554" y="2312"/>
                </a:lnTo>
                <a:lnTo>
                  <a:pt x="540" y="2308"/>
                </a:lnTo>
                <a:lnTo>
                  <a:pt x="526" y="2306"/>
                </a:lnTo>
                <a:lnTo>
                  <a:pt x="497" y="2303"/>
                </a:lnTo>
                <a:lnTo>
                  <a:pt x="469" y="2300"/>
                </a:lnTo>
                <a:lnTo>
                  <a:pt x="439" y="2297"/>
                </a:lnTo>
                <a:lnTo>
                  <a:pt x="410" y="2296"/>
                </a:lnTo>
                <a:lnTo>
                  <a:pt x="381" y="2296"/>
                </a:lnTo>
                <a:lnTo>
                  <a:pt x="351" y="2296"/>
                </a:lnTo>
                <a:lnTo>
                  <a:pt x="322" y="2298"/>
                </a:lnTo>
                <a:lnTo>
                  <a:pt x="292" y="2300"/>
                </a:lnTo>
                <a:lnTo>
                  <a:pt x="264" y="2304"/>
                </a:lnTo>
                <a:lnTo>
                  <a:pt x="250" y="2306"/>
                </a:lnTo>
                <a:lnTo>
                  <a:pt x="236" y="2310"/>
                </a:lnTo>
                <a:lnTo>
                  <a:pt x="208" y="2315"/>
                </a:lnTo>
                <a:lnTo>
                  <a:pt x="182" y="2321"/>
                </a:lnTo>
                <a:lnTo>
                  <a:pt x="156" y="2329"/>
                </a:lnTo>
                <a:lnTo>
                  <a:pt x="132" y="2336"/>
                </a:lnTo>
                <a:lnTo>
                  <a:pt x="108" y="2346"/>
                </a:lnTo>
                <a:lnTo>
                  <a:pt x="97" y="2350"/>
                </a:lnTo>
                <a:lnTo>
                  <a:pt x="86" y="2355"/>
                </a:lnTo>
                <a:lnTo>
                  <a:pt x="66" y="2365"/>
                </a:lnTo>
                <a:lnTo>
                  <a:pt x="47" y="2375"/>
                </a:lnTo>
                <a:lnTo>
                  <a:pt x="29" y="2387"/>
                </a:lnTo>
                <a:lnTo>
                  <a:pt x="21" y="2392"/>
                </a:lnTo>
                <a:lnTo>
                  <a:pt x="14" y="2398"/>
                </a:lnTo>
                <a:lnTo>
                  <a:pt x="0" y="2411"/>
                </a:lnTo>
                <a:lnTo>
                  <a:pt x="35" y="2415"/>
                </a:lnTo>
                <a:lnTo>
                  <a:pt x="69" y="2421"/>
                </a:lnTo>
                <a:lnTo>
                  <a:pt x="102" y="2428"/>
                </a:lnTo>
                <a:lnTo>
                  <a:pt x="134" y="2436"/>
                </a:lnTo>
                <a:lnTo>
                  <a:pt x="150" y="2440"/>
                </a:lnTo>
                <a:lnTo>
                  <a:pt x="166" y="2446"/>
                </a:lnTo>
                <a:lnTo>
                  <a:pt x="197" y="2456"/>
                </a:lnTo>
                <a:lnTo>
                  <a:pt x="212" y="2462"/>
                </a:lnTo>
                <a:lnTo>
                  <a:pt x="226" y="2468"/>
                </a:lnTo>
                <a:lnTo>
                  <a:pt x="241" y="2474"/>
                </a:lnTo>
                <a:lnTo>
                  <a:pt x="256" y="2482"/>
                </a:lnTo>
                <a:lnTo>
                  <a:pt x="270" y="2488"/>
                </a:lnTo>
                <a:lnTo>
                  <a:pt x="285" y="2496"/>
                </a:lnTo>
                <a:lnTo>
                  <a:pt x="299" y="2504"/>
                </a:lnTo>
                <a:lnTo>
                  <a:pt x="313" y="2512"/>
                </a:lnTo>
                <a:lnTo>
                  <a:pt x="326" y="2520"/>
                </a:lnTo>
                <a:lnTo>
                  <a:pt x="340" y="2530"/>
                </a:lnTo>
                <a:lnTo>
                  <a:pt x="354" y="2538"/>
                </a:lnTo>
                <a:lnTo>
                  <a:pt x="367" y="2548"/>
                </a:lnTo>
                <a:lnTo>
                  <a:pt x="393" y="2568"/>
                </a:lnTo>
                <a:lnTo>
                  <a:pt x="419" y="2589"/>
                </a:lnTo>
                <a:lnTo>
                  <a:pt x="432" y="2601"/>
                </a:lnTo>
                <a:lnTo>
                  <a:pt x="444" y="2612"/>
                </a:lnTo>
                <a:lnTo>
                  <a:pt x="457" y="2624"/>
                </a:lnTo>
                <a:lnTo>
                  <a:pt x="470" y="2636"/>
                </a:lnTo>
                <a:lnTo>
                  <a:pt x="482" y="2649"/>
                </a:lnTo>
                <a:lnTo>
                  <a:pt x="494" y="2661"/>
                </a:lnTo>
                <a:lnTo>
                  <a:pt x="518" y="2689"/>
                </a:lnTo>
                <a:lnTo>
                  <a:pt x="530" y="2703"/>
                </a:lnTo>
                <a:lnTo>
                  <a:pt x="542" y="2718"/>
                </a:lnTo>
                <a:lnTo>
                  <a:pt x="566" y="2748"/>
                </a:lnTo>
                <a:lnTo>
                  <a:pt x="589" y="2780"/>
                </a:lnTo>
                <a:lnTo>
                  <a:pt x="611" y="2812"/>
                </a:lnTo>
                <a:lnTo>
                  <a:pt x="634" y="2848"/>
                </a:lnTo>
                <a:lnTo>
                  <a:pt x="656" y="2884"/>
                </a:lnTo>
                <a:lnTo>
                  <a:pt x="678" y="2922"/>
                </a:lnTo>
                <a:lnTo>
                  <a:pt x="701" y="2961"/>
                </a:lnTo>
                <a:lnTo>
                  <a:pt x="723" y="3003"/>
                </a:lnTo>
                <a:lnTo>
                  <a:pt x="744" y="3045"/>
                </a:lnTo>
                <a:lnTo>
                  <a:pt x="766" y="3090"/>
                </a:lnTo>
                <a:lnTo>
                  <a:pt x="788" y="3136"/>
                </a:lnTo>
                <a:lnTo>
                  <a:pt x="810" y="3184"/>
                </a:lnTo>
                <a:lnTo>
                  <a:pt x="831" y="3234"/>
                </a:lnTo>
                <a:lnTo>
                  <a:pt x="857" y="3290"/>
                </a:lnTo>
                <a:lnTo>
                  <a:pt x="871" y="3319"/>
                </a:lnTo>
                <a:lnTo>
                  <a:pt x="883" y="3346"/>
                </a:lnTo>
                <a:lnTo>
                  <a:pt x="898" y="3374"/>
                </a:lnTo>
                <a:lnTo>
                  <a:pt x="913" y="3402"/>
                </a:lnTo>
                <a:lnTo>
                  <a:pt x="928" y="3428"/>
                </a:lnTo>
                <a:lnTo>
                  <a:pt x="944" y="3455"/>
                </a:lnTo>
                <a:lnTo>
                  <a:pt x="961" y="3480"/>
                </a:lnTo>
                <a:lnTo>
                  <a:pt x="978" y="3506"/>
                </a:lnTo>
                <a:lnTo>
                  <a:pt x="996" y="3530"/>
                </a:lnTo>
                <a:lnTo>
                  <a:pt x="1015" y="3555"/>
                </a:lnTo>
                <a:lnTo>
                  <a:pt x="1034" y="3578"/>
                </a:lnTo>
                <a:lnTo>
                  <a:pt x="1056" y="3600"/>
                </a:lnTo>
                <a:lnTo>
                  <a:pt x="1066" y="3612"/>
                </a:lnTo>
                <a:lnTo>
                  <a:pt x="1077" y="3623"/>
                </a:lnTo>
                <a:lnTo>
                  <a:pt x="1099" y="3644"/>
                </a:lnTo>
                <a:lnTo>
                  <a:pt x="1123" y="3664"/>
                </a:lnTo>
                <a:lnTo>
                  <a:pt x="1147" y="3683"/>
                </a:lnTo>
                <a:lnTo>
                  <a:pt x="1160" y="3693"/>
                </a:lnTo>
                <a:lnTo>
                  <a:pt x="1173" y="3701"/>
                </a:lnTo>
                <a:lnTo>
                  <a:pt x="1199" y="3719"/>
                </a:lnTo>
                <a:lnTo>
                  <a:pt x="1213" y="3728"/>
                </a:lnTo>
                <a:lnTo>
                  <a:pt x="1227" y="3735"/>
                </a:lnTo>
                <a:lnTo>
                  <a:pt x="1241" y="3743"/>
                </a:lnTo>
                <a:lnTo>
                  <a:pt x="1255" y="3750"/>
                </a:lnTo>
                <a:lnTo>
                  <a:pt x="1286" y="3764"/>
                </a:lnTo>
                <a:lnTo>
                  <a:pt x="1301" y="3772"/>
                </a:lnTo>
                <a:lnTo>
                  <a:pt x="1317" y="3778"/>
                </a:lnTo>
                <a:lnTo>
                  <a:pt x="1334" y="3783"/>
                </a:lnTo>
                <a:lnTo>
                  <a:pt x="1350" y="3789"/>
                </a:lnTo>
                <a:lnTo>
                  <a:pt x="1367" y="3794"/>
                </a:lnTo>
                <a:lnTo>
                  <a:pt x="1385" y="3799"/>
                </a:lnTo>
                <a:lnTo>
                  <a:pt x="1402" y="3803"/>
                </a:lnTo>
                <a:lnTo>
                  <a:pt x="1420" y="3808"/>
                </a:lnTo>
                <a:lnTo>
                  <a:pt x="1438" y="3812"/>
                </a:lnTo>
                <a:lnTo>
                  <a:pt x="1457" y="3815"/>
                </a:lnTo>
                <a:lnTo>
                  <a:pt x="1496" y="3822"/>
                </a:lnTo>
                <a:lnTo>
                  <a:pt x="1516" y="3824"/>
                </a:lnTo>
                <a:lnTo>
                  <a:pt x="1536" y="3826"/>
                </a:lnTo>
                <a:lnTo>
                  <a:pt x="1556" y="3828"/>
                </a:lnTo>
                <a:lnTo>
                  <a:pt x="1578" y="3829"/>
                </a:lnTo>
                <a:lnTo>
                  <a:pt x="1599" y="3830"/>
                </a:lnTo>
                <a:lnTo>
                  <a:pt x="1621" y="3830"/>
                </a:lnTo>
                <a:lnTo>
                  <a:pt x="1641" y="3830"/>
                </a:lnTo>
                <a:lnTo>
                  <a:pt x="1663" y="3830"/>
                </a:lnTo>
                <a:lnTo>
                  <a:pt x="1684" y="3828"/>
                </a:lnTo>
                <a:lnTo>
                  <a:pt x="1705" y="3827"/>
                </a:lnTo>
                <a:lnTo>
                  <a:pt x="1750" y="3823"/>
                </a:lnTo>
                <a:lnTo>
                  <a:pt x="1795" y="3818"/>
                </a:lnTo>
                <a:lnTo>
                  <a:pt x="1842" y="3813"/>
                </a:lnTo>
                <a:lnTo>
                  <a:pt x="1889" y="3809"/>
                </a:lnTo>
                <a:lnTo>
                  <a:pt x="1936" y="3806"/>
                </a:lnTo>
                <a:lnTo>
                  <a:pt x="1984" y="3802"/>
                </a:lnTo>
                <a:lnTo>
                  <a:pt x="2007" y="3802"/>
                </a:lnTo>
                <a:lnTo>
                  <a:pt x="2030" y="3802"/>
                </a:lnTo>
                <a:lnTo>
                  <a:pt x="2053" y="3803"/>
                </a:lnTo>
                <a:lnTo>
                  <a:pt x="2076" y="3804"/>
                </a:lnTo>
                <a:lnTo>
                  <a:pt x="2098" y="3807"/>
                </a:lnTo>
                <a:lnTo>
                  <a:pt x="2121" y="3810"/>
                </a:lnTo>
                <a:lnTo>
                  <a:pt x="2143" y="3814"/>
                </a:lnTo>
                <a:lnTo>
                  <a:pt x="2164" y="3819"/>
                </a:lnTo>
                <a:lnTo>
                  <a:pt x="2175" y="3822"/>
                </a:lnTo>
                <a:lnTo>
                  <a:pt x="2186" y="3825"/>
                </a:lnTo>
                <a:lnTo>
                  <a:pt x="2207" y="3832"/>
                </a:lnTo>
                <a:lnTo>
                  <a:pt x="2227" y="3841"/>
                </a:lnTo>
                <a:lnTo>
                  <a:pt x="2237" y="3845"/>
                </a:lnTo>
                <a:lnTo>
                  <a:pt x="2246" y="3850"/>
                </a:lnTo>
                <a:lnTo>
                  <a:pt x="2256" y="3856"/>
                </a:lnTo>
                <a:lnTo>
                  <a:pt x="2265" y="3861"/>
                </a:lnTo>
                <a:lnTo>
                  <a:pt x="2283" y="3874"/>
                </a:lnTo>
                <a:lnTo>
                  <a:pt x="2293" y="3880"/>
                </a:lnTo>
                <a:lnTo>
                  <a:pt x="2301" y="3887"/>
                </a:lnTo>
                <a:lnTo>
                  <a:pt x="2310" y="3895"/>
                </a:lnTo>
                <a:lnTo>
                  <a:pt x="2318" y="3902"/>
                </a:lnTo>
                <a:lnTo>
                  <a:pt x="2327" y="3910"/>
                </a:lnTo>
                <a:lnTo>
                  <a:pt x="2334" y="3917"/>
                </a:lnTo>
                <a:lnTo>
                  <a:pt x="2341" y="3926"/>
                </a:lnTo>
                <a:lnTo>
                  <a:pt x="2348" y="3933"/>
                </a:lnTo>
                <a:lnTo>
                  <a:pt x="2361" y="3949"/>
                </a:lnTo>
                <a:lnTo>
                  <a:pt x="2373" y="3965"/>
                </a:lnTo>
                <a:lnTo>
                  <a:pt x="2383" y="3982"/>
                </a:lnTo>
                <a:lnTo>
                  <a:pt x="2393" y="3998"/>
                </a:lnTo>
                <a:lnTo>
                  <a:pt x="2401" y="4015"/>
                </a:lnTo>
                <a:lnTo>
                  <a:pt x="2409" y="4032"/>
                </a:lnTo>
                <a:lnTo>
                  <a:pt x="2416" y="4049"/>
                </a:lnTo>
                <a:lnTo>
                  <a:pt x="2422" y="4066"/>
                </a:lnTo>
                <a:lnTo>
                  <a:pt x="2428" y="4084"/>
                </a:lnTo>
                <a:lnTo>
                  <a:pt x="2432" y="4101"/>
                </a:lnTo>
                <a:lnTo>
                  <a:pt x="2438" y="4119"/>
                </a:lnTo>
                <a:lnTo>
                  <a:pt x="2441" y="4137"/>
                </a:lnTo>
                <a:lnTo>
                  <a:pt x="2448" y="4172"/>
                </a:lnTo>
                <a:lnTo>
                  <a:pt x="2453" y="4209"/>
                </a:lnTo>
                <a:lnTo>
                  <a:pt x="2459" y="4244"/>
                </a:lnTo>
                <a:lnTo>
                  <a:pt x="2464" y="4280"/>
                </a:lnTo>
                <a:lnTo>
                  <a:pt x="2469" y="4315"/>
                </a:lnTo>
                <a:lnTo>
                  <a:pt x="2477" y="4350"/>
                </a:lnTo>
                <a:lnTo>
                  <a:pt x="2481" y="4367"/>
                </a:lnTo>
                <a:lnTo>
                  <a:pt x="2485" y="4384"/>
                </a:lnTo>
                <a:lnTo>
                  <a:pt x="2490" y="4401"/>
                </a:lnTo>
                <a:lnTo>
                  <a:pt x="2495" y="4417"/>
                </a:lnTo>
                <a:lnTo>
                  <a:pt x="2501" y="4434"/>
                </a:lnTo>
                <a:lnTo>
                  <a:pt x="2509" y="4450"/>
                </a:lnTo>
                <a:lnTo>
                  <a:pt x="2518" y="4470"/>
                </a:lnTo>
                <a:lnTo>
                  <a:pt x="2528" y="4489"/>
                </a:lnTo>
                <a:lnTo>
                  <a:pt x="2538" y="4508"/>
                </a:lnTo>
                <a:lnTo>
                  <a:pt x="2550" y="4526"/>
                </a:lnTo>
                <a:lnTo>
                  <a:pt x="2562" y="4545"/>
                </a:lnTo>
                <a:lnTo>
                  <a:pt x="2575" y="4562"/>
                </a:lnTo>
                <a:lnTo>
                  <a:pt x="2588" y="4577"/>
                </a:lnTo>
                <a:lnTo>
                  <a:pt x="2602" y="4593"/>
                </a:lnTo>
                <a:lnTo>
                  <a:pt x="2617" y="4608"/>
                </a:lnTo>
                <a:lnTo>
                  <a:pt x="2633" y="4623"/>
                </a:lnTo>
                <a:lnTo>
                  <a:pt x="2649" y="4637"/>
                </a:lnTo>
                <a:lnTo>
                  <a:pt x="2667" y="4651"/>
                </a:lnTo>
                <a:lnTo>
                  <a:pt x="2684" y="4664"/>
                </a:lnTo>
                <a:lnTo>
                  <a:pt x="2703" y="4676"/>
                </a:lnTo>
                <a:lnTo>
                  <a:pt x="2723" y="4688"/>
                </a:lnTo>
                <a:lnTo>
                  <a:pt x="2744" y="4699"/>
                </a:lnTo>
                <a:lnTo>
                  <a:pt x="2765" y="4709"/>
                </a:lnTo>
                <a:lnTo>
                  <a:pt x="2787" y="4719"/>
                </a:lnTo>
                <a:lnTo>
                  <a:pt x="2811" y="4728"/>
                </a:lnTo>
                <a:lnTo>
                  <a:pt x="2835" y="4737"/>
                </a:lnTo>
                <a:lnTo>
                  <a:pt x="2860" y="4745"/>
                </a:lnTo>
                <a:lnTo>
                  <a:pt x="2886" y="4753"/>
                </a:lnTo>
                <a:lnTo>
                  <a:pt x="2913" y="4760"/>
                </a:lnTo>
                <a:lnTo>
                  <a:pt x="2941" y="4767"/>
                </a:lnTo>
                <a:lnTo>
                  <a:pt x="2970" y="4773"/>
                </a:lnTo>
                <a:lnTo>
                  <a:pt x="3000" y="4778"/>
                </a:lnTo>
                <a:lnTo>
                  <a:pt x="3015" y="4781"/>
                </a:lnTo>
                <a:lnTo>
                  <a:pt x="3031" y="4784"/>
                </a:lnTo>
                <a:lnTo>
                  <a:pt x="3063" y="4788"/>
                </a:lnTo>
                <a:lnTo>
                  <a:pt x="3097" y="4791"/>
                </a:lnTo>
                <a:lnTo>
                  <a:pt x="3114" y="4793"/>
                </a:lnTo>
                <a:lnTo>
                  <a:pt x="3131" y="4794"/>
                </a:lnTo>
                <a:lnTo>
                  <a:pt x="3166" y="4798"/>
                </a:lnTo>
                <a:lnTo>
                  <a:pt x="3202" y="4800"/>
                </a:lnTo>
                <a:lnTo>
                  <a:pt x="3186" y="4812"/>
                </a:lnTo>
                <a:lnTo>
                  <a:pt x="3170" y="4824"/>
                </a:lnTo>
                <a:lnTo>
                  <a:pt x="3153" y="4836"/>
                </a:lnTo>
                <a:lnTo>
                  <a:pt x="3136" y="4846"/>
                </a:lnTo>
                <a:lnTo>
                  <a:pt x="3118" y="4856"/>
                </a:lnTo>
                <a:lnTo>
                  <a:pt x="3099" y="4866"/>
                </a:lnTo>
                <a:lnTo>
                  <a:pt x="3080" y="4874"/>
                </a:lnTo>
                <a:lnTo>
                  <a:pt x="3059" y="4883"/>
                </a:lnTo>
                <a:lnTo>
                  <a:pt x="3039" y="4890"/>
                </a:lnTo>
                <a:lnTo>
                  <a:pt x="3019" y="4898"/>
                </a:lnTo>
                <a:lnTo>
                  <a:pt x="2998" y="4904"/>
                </a:lnTo>
                <a:lnTo>
                  <a:pt x="2976" y="4909"/>
                </a:lnTo>
                <a:lnTo>
                  <a:pt x="2954" y="4916"/>
                </a:lnTo>
                <a:lnTo>
                  <a:pt x="2932" y="4920"/>
                </a:lnTo>
                <a:lnTo>
                  <a:pt x="2909" y="4924"/>
                </a:lnTo>
                <a:lnTo>
                  <a:pt x="2886" y="4928"/>
                </a:lnTo>
                <a:lnTo>
                  <a:pt x="2863" y="4932"/>
                </a:lnTo>
                <a:lnTo>
                  <a:pt x="2839" y="4934"/>
                </a:lnTo>
                <a:lnTo>
                  <a:pt x="2816" y="4936"/>
                </a:lnTo>
                <a:lnTo>
                  <a:pt x="2791" y="4938"/>
                </a:lnTo>
                <a:lnTo>
                  <a:pt x="2767" y="4939"/>
                </a:lnTo>
                <a:lnTo>
                  <a:pt x="2743" y="4940"/>
                </a:lnTo>
                <a:lnTo>
                  <a:pt x="2693" y="4940"/>
                </a:lnTo>
                <a:lnTo>
                  <a:pt x="2668" y="4939"/>
                </a:lnTo>
                <a:lnTo>
                  <a:pt x="2643" y="4938"/>
                </a:lnTo>
                <a:lnTo>
                  <a:pt x="2618" y="4937"/>
                </a:lnTo>
                <a:lnTo>
                  <a:pt x="2593" y="4935"/>
                </a:lnTo>
                <a:lnTo>
                  <a:pt x="2567" y="4933"/>
                </a:lnTo>
                <a:lnTo>
                  <a:pt x="2542" y="4929"/>
                </a:lnTo>
                <a:lnTo>
                  <a:pt x="2491" y="4922"/>
                </a:lnTo>
                <a:lnTo>
                  <a:pt x="2441" y="4913"/>
                </a:lnTo>
                <a:lnTo>
                  <a:pt x="2391" y="4904"/>
                </a:lnTo>
                <a:lnTo>
                  <a:pt x="2365" y="4898"/>
                </a:lnTo>
                <a:lnTo>
                  <a:pt x="2341" y="4892"/>
                </a:lnTo>
                <a:lnTo>
                  <a:pt x="2316" y="4885"/>
                </a:lnTo>
                <a:lnTo>
                  <a:pt x="2292" y="4878"/>
                </a:lnTo>
                <a:lnTo>
                  <a:pt x="2268" y="4871"/>
                </a:lnTo>
                <a:lnTo>
                  <a:pt x="2244" y="4864"/>
                </a:lnTo>
                <a:lnTo>
                  <a:pt x="2221" y="4856"/>
                </a:lnTo>
                <a:lnTo>
                  <a:pt x="2197" y="4849"/>
                </a:lnTo>
                <a:lnTo>
                  <a:pt x="2152" y="4831"/>
                </a:lnTo>
                <a:lnTo>
                  <a:pt x="2129" y="4822"/>
                </a:lnTo>
                <a:lnTo>
                  <a:pt x="2107" y="4812"/>
                </a:lnTo>
                <a:lnTo>
                  <a:pt x="2086" y="4803"/>
                </a:lnTo>
                <a:lnTo>
                  <a:pt x="2064" y="4793"/>
                </a:lnTo>
                <a:lnTo>
                  <a:pt x="2024" y="4772"/>
                </a:lnTo>
                <a:lnTo>
                  <a:pt x="2004" y="4761"/>
                </a:lnTo>
                <a:lnTo>
                  <a:pt x="1985" y="4751"/>
                </a:lnTo>
                <a:lnTo>
                  <a:pt x="1967" y="4740"/>
                </a:lnTo>
                <a:lnTo>
                  <a:pt x="1949" y="4728"/>
                </a:lnTo>
                <a:lnTo>
                  <a:pt x="1930" y="4717"/>
                </a:lnTo>
                <a:lnTo>
                  <a:pt x="1913" y="4705"/>
                </a:lnTo>
                <a:lnTo>
                  <a:pt x="1897" y="4692"/>
                </a:lnTo>
                <a:lnTo>
                  <a:pt x="1882" y="4681"/>
                </a:lnTo>
                <a:lnTo>
                  <a:pt x="1867" y="4668"/>
                </a:lnTo>
                <a:lnTo>
                  <a:pt x="1852" y="4655"/>
                </a:lnTo>
                <a:lnTo>
                  <a:pt x="1839" y="4642"/>
                </a:lnTo>
                <a:lnTo>
                  <a:pt x="1826" y="4630"/>
                </a:lnTo>
                <a:lnTo>
                  <a:pt x="1827" y="4663"/>
                </a:lnTo>
                <a:lnTo>
                  <a:pt x="1831" y="4694"/>
                </a:lnTo>
                <a:lnTo>
                  <a:pt x="1834" y="4727"/>
                </a:lnTo>
                <a:lnTo>
                  <a:pt x="1838" y="4759"/>
                </a:lnTo>
                <a:lnTo>
                  <a:pt x="1843" y="4792"/>
                </a:lnTo>
                <a:lnTo>
                  <a:pt x="1850" y="4824"/>
                </a:lnTo>
                <a:lnTo>
                  <a:pt x="1856" y="4856"/>
                </a:lnTo>
                <a:lnTo>
                  <a:pt x="1863" y="4887"/>
                </a:lnTo>
                <a:lnTo>
                  <a:pt x="1871" y="4919"/>
                </a:lnTo>
                <a:lnTo>
                  <a:pt x="1880" y="4950"/>
                </a:lnTo>
                <a:lnTo>
                  <a:pt x="1890" y="4980"/>
                </a:lnTo>
                <a:lnTo>
                  <a:pt x="1901" y="5010"/>
                </a:lnTo>
                <a:lnTo>
                  <a:pt x="1911" y="5040"/>
                </a:lnTo>
                <a:lnTo>
                  <a:pt x="1923" y="5070"/>
                </a:lnTo>
                <a:lnTo>
                  <a:pt x="1936" y="5100"/>
                </a:lnTo>
                <a:lnTo>
                  <a:pt x="1950" y="5128"/>
                </a:lnTo>
                <a:lnTo>
                  <a:pt x="1963" y="5157"/>
                </a:lnTo>
                <a:lnTo>
                  <a:pt x="1979" y="5185"/>
                </a:lnTo>
                <a:lnTo>
                  <a:pt x="1994" y="5212"/>
                </a:lnTo>
                <a:lnTo>
                  <a:pt x="2011" y="5239"/>
                </a:lnTo>
                <a:lnTo>
                  <a:pt x="2028" y="5265"/>
                </a:lnTo>
                <a:lnTo>
                  <a:pt x="2046" y="5292"/>
                </a:lnTo>
                <a:lnTo>
                  <a:pt x="2065" y="5318"/>
                </a:lnTo>
                <a:lnTo>
                  <a:pt x="2085" y="5342"/>
                </a:lnTo>
                <a:lnTo>
                  <a:pt x="2106" y="5366"/>
                </a:lnTo>
                <a:lnTo>
                  <a:pt x="2127" y="5391"/>
                </a:lnTo>
                <a:lnTo>
                  <a:pt x="2148" y="5414"/>
                </a:lnTo>
                <a:lnTo>
                  <a:pt x="2172" y="5437"/>
                </a:lnTo>
                <a:lnTo>
                  <a:pt x="2195" y="5458"/>
                </a:lnTo>
                <a:lnTo>
                  <a:pt x="2220" y="5479"/>
                </a:lnTo>
                <a:lnTo>
                  <a:pt x="2244" y="5500"/>
                </a:lnTo>
                <a:lnTo>
                  <a:pt x="2270" y="5520"/>
                </a:lnTo>
                <a:lnTo>
                  <a:pt x="2296" y="5539"/>
                </a:lnTo>
                <a:lnTo>
                  <a:pt x="2324" y="5558"/>
                </a:lnTo>
                <a:lnTo>
                  <a:pt x="2352" y="5575"/>
                </a:lnTo>
                <a:lnTo>
                  <a:pt x="2381" y="5592"/>
                </a:lnTo>
                <a:lnTo>
                  <a:pt x="2411" y="5608"/>
                </a:lnTo>
                <a:lnTo>
                  <a:pt x="2442" y="5623"/>
                </a:lnTo>
                <a:lnTo>
                  <a:pt x="2473" y="5638"/>
                </a:lnTo>
                <a:lnTo>
                  <a:pt x="2504" y="5650"/>
                </a:lnTo>
                <a:lnTo>
                  <a:pt x="2537" y="5663"/>
                </a:lnTo>
                <a:lnTo>
                  <a:pt x="2571" y="5675"/>
                </a:lnTo>
                <a:lnTo>
                  <a:pt x="2605" y="5685"/>
                </a:lnTo>
                <a:lnTo>
                  <a:pt x="2641" y="5696"/>
                </a:lnTo>
                <a:lnTo>
                  <a:pt x="2677" y="5705"/>
                </a:lnTo>
                <a:lnTo>
                  <a:pt x="2714" y="5712"/>
                </a:lnTo>
                <a:lnTo>
                  <a:pt x="2751" y="5719"/>
                </a:lnTo>
                <a:lnTo>
                  <a:pt x="2789" y="5725"/>
                </a:lnTo>
                <a:lnTo>
                  <a:pt x="2829" y="5730"/>
                </a:lnTo>
                <a:lnTo>
                  <a:pt x="2868" y="5733"/>
                </a:lnTo>
                <a:lnTo>
                  <a:pt x="2909" y="5736"/>
                </a:lnTo>
                <a:lnTo>
                  <a:pt x="2951" y="5738"/>
                </a:lnTo>
                <a:lnTo>
                  <a:pt x="2993" y="5738"/>
                </a:lnTo>
                <a:lnTo>
                  <a:pt x="3036" y="5738"/>
                </a:lnTo>
                <a:lnTo>
                  <a:pt x="3080" y="5735"/>
                </a:lnTo>
                <a:lnTo>
                  <a:pt x="3124" y="5732"/>
                </a:lnTo>
                <a:lnTo>
                  <a:pt x="3170" y="5728"/>
                </a:lnTo>
                <a:lnTo>
                  <a:pt x="3217" y="5723"/>
                </a:lnTo>
                <a:lnTo>
                  <a:pt x="3263" y="5716"/>
                </a:lnTo>
                <a:lnTo>
                  <a:pt x="3311" y="5708"/>
                </a:lnTo>
                <a:lnTo>
                  <a:pt x="3360" y="5699"/>
                </a:lnTo>
                <a:lnTo>
                  <a:pt x="3409" y="5689"/>
                </a:lnTo>
                <a:lnTo>
                  <a:pt x="3459" y="5676"/>
                </a:lnTo>
                <a:lnTo>
                  <a:pt x="3510" y="5663"/>
                </a:lnTo>
                <a:lnTo>
                  <a:pt x="3546" y="5655"/>
                </a:lnTo>
                <a:lnTo>
                  <a:pt x="3563" y="5651"/>
                </a:lnTo>
                <a:lnTo>
                  <a:pt x="3579" y="5648"/>
                </a:lnTo>
                <a:lnTo>
                  <a:pt x="3596" y="5645"/>
                </a:lnTo>
                <a:lnTo>
                  <a:pt x="3612" y="5643"/>
                </a:lnTo>
                <a:lnTo>
                  <a:pt x="3643" y="5641"/>
                </a:lnTo>
                <a:lnTo>
                  <a:pt x="3673" y="5641"/>
                </a:lnTo>
                <a:lnTo>
                  <a:pt x="3688" y="5642"/>
                </a:lnTo>
                <a:lnTo>
                  <a:pt x="3701" y="5644"/>
                </a:lnTo>
                <a:lnTo>
                  <a:pt x="3715" y="5646"/>
                </a:lnTo>
                <a:lnTo>
                  <a:pt x="3729" y="5649"/>
                </a:lnTo>
                <a:lnTo>
                  <a:pt x="3742" y="5652"/>
                </a:lnTo>
                <a:lnTo>
                  <a:pt x="3755" y="5657"/>
                </a:lnTo>
                <a:lnTo>
                  <a:pt x="3767" y="5662"/>
                </a:lnTo>
                <a:lnTo>
                  <a:pt x="3779" y="5667"/>
                </a:lnTo>
                <a:lnTo>
                  <a:pt x="3791" y="5674"/>
                </a:lnTo>
                <a:lnTo>
                  <a:pt x="3802" y="5681"/>
                </a:lnTo>
                <a:lnTo>
                  <a:pt x="3813" y="5690"/>
                </a:lnTo>
                <a:lnTo>
                  <a:pt x="3824" y="5698"/>
                </a:lnTo>
                <a:lnTo>
                  <a:pt x="3834" y="5708"/>
                </a:lnTo>
                <a:lnTo>
                  <a:pt x="3844" y="5718"/>
                </a:lnTo>
                <a:lnTo>
                  <a:pt x="3853" y="5730"/>
                </a:lnTo>
                <a:lnTo>
                  <a:pt x="3863" y="5742"/>
                </a:lnTo>
                <a:lnTo>
                  <a:pt x="3872" y="5756"/>
                </a:lnTo>
                <a:lnTo>
                  <a:pt x="3880" y="5769"/>
                </a:lnTo>
                <a:lnTo>
                  <a:pt x="3889" y="5784"/>
                </a:lnTo>
                <a:lnTo>
                  <a:pt x="3896" y="5799"/>
                </a:lnTo>
                <a:lnTo>
                  <a:pt x="3903" y="5816"/>
                </a:lnTo>
                <a:lnTo>
                  <a:pt x="3911" y="5834"/>
                </a:lnTo>
                <a:lnTo>
                  <a:pt x="3920" y="5858"/>
                </a:lnTo>
                <a:lnTo>
                  <a:pt x="3931" y="5881"/>
                </a:lnTo>
                <a:lnTo>
                  <a:pt x="3943" y="5902"/>
                </a:lnTo>
                <a:lnTo>
                  <a:pt x="3954" y="5924"/>
                </a:lnTo>
                <a:lnTo>
                  <a:pt x="3967" y="5943"/>
                </a:lnTo>
                <a:lnTo>
                  <a:pt x="3974" y="5951"/>
                </a:lnTo>
                <a:lnTo>
                  <a:pt x="3981" y="5961"/>
                </a:lnTo>
                <a:lnTo>
                  <a:pt x="3995" y="5978"/>
                </a:lnTo>
                <a:lnTo>
                  <a:pt x="4010" y="5994"/>
                </a:lnTo>
                <a:lnTo>
                  <a:pt x="4025" y="6009"/>
                </a:lnTo>
                <a:lnTo>
                  <a:pt x="4041" y="6022"/>
                </a:lnTo>
                <a:lnTo>
                  <a:pt x="4049" y="6029"/>
                </a:lnTo>
                <a:lnTo>
                  <a:pt x="4058" y="6035"/>
                </a:lnTo>
                <a:lnTo>
                  <a:pt x="4075" y="6047"/>
                </a:lnTo>
                <a:lnTo>
                  <a:pt x="4092" y="6058"/>
                </a:lnTo>
                <a:lnTo>
                  <a:pt x="4110" y="6067"/>
                </a:lnTo>
                <a:lnTo>
                  <a:pt x="4128" y="6076"/>
                </a:lnTo>
                <a:lnTo>
                  <a:pt x="4147" y="6084"/>
                </a:lnTo>
                <a:lnTo>
                  <a:pt x="4155" y="6088"/>
                </a:lnTo>
                <a:lnTo>
                  <a:pt x="4165" y="6092"/>
                </a:lnTo>
                <a:lnTo>
                  <a:pt x="4185" y="6098"/>
                </a:lnTo>
                <a:lnTo>
                  <a:pt x="4204" y="6103"/>
                </a:lnTo>
                <a:lnTo>
                  <a:pt x="4224" y="6108"/>
                </a:lnTo>
                <a:lnTo>
                  <a:pt x="4245" y="6112"/>
                </a:lnTo>
                <a:lnTo>
                  <a:pt x="4254" y="6114"/>
                </a:lnTo>
                <a:lnTo>
                  <a:pt x="4265" y="6115"/>
                </a:lnTo>
                <a:lnTo>
                  <a:pt x="4285" y="6118"/>
                </a:lnTo>
                <a:lnTo>
                  <a:pt x="4306" y="6120"/>
                </a:lnTo>
                <a:lnTo>
                  <a:pt x="4328" y="6121"/>
                </a:lnTo>
                <a:lnTo>
                  <a:pt x="4349" y="6122"/>
                </a:lnTo>
                <a:lnTo>
                  <a:pt x="4369" y="6122"/>
                </a:lnTo>
                <a:lnTo>
                  <a:pt x="4390" y="6121"/>
                </a:lnTo>
                <a:lnTo>
                  <a:pt x="4433" y="6119"/>
                </a:lnTo>
                <a:lnTo>
                  <a:pt x="4454" y="6117"/>
                </a:lnTo>
                <a:lnTo>
                  <a:pt x="4475" y="6115"/>
                </a:lnTo>
                <a:lnTo>
                  <a:pt x="4523" y="6110"/>
                </a:lnTo>
                <a:lnTo>
                  <a:pt x="4570" y="6104"/>
                </a:lnTo>
                <a:lnTo>
                  <a:pt x="4616" y="6101"/>
                </a:lnTo>
                <a:lnTo>
                  <a:pt x="4659" y="6099"/>
                </a:lnTo>
                <a:lnTo>
                  <a:pt x="4703" y="6098"/>
                </a:lnTo>
                <a:lnTo>
                  <a:pt x="4724" y="6097"/>
                </a:lnTo>
                <a:lnTo>
                  <a:pt x="4744" y="6097"/>
                </a:lnTo>
                <a:lnTo>
                  <a:pt x="4786" y="6098"/>
                </a:lnTo>
                <a:lnTo>
                  <a:pt x="4826" y="6100"/>
                </a:lnTo>
                <a:lnTo>
                  <a:pt x="4865" y="6102"/>
                </a:lnTo>
                <a:lnTo>
                  <a:pt x="4885" y="6104"/>
                </a:lnTo>
                <a:lnTo>
                  <a:pt x="4904" y="6106"/>
                </a:lnTo>
                <a:lnTo>
                  <a:pt x="4941" y="6112"/>
                </a:lnTo>
                <a:lnTo>
                  <a:pt x="4978" y="6118"/>
                </a:lnTo>
                <a:lnTo>
                  <a:pt x="5013" y="6126"/>
                </a:lnTo>
                <a:lnTo>
                  <a:pt x="5031" y="6130"/>
                </a:lnTo>
                <a:lnTo>
                  <a:pt x="5048" y="6134"/>
                </a:lnTo>
                <a:lnTo>
                  <a:pt x="5083" y="6144"/>
                </a:lnTo>
                <a:lnTo>
                  <a:pt x="5100" y="6149"/>
                </a:lnTo>
                <a:lnTo>
                  <a:pt x="5116" y="6155"/>
                </a:lnTo>
                <a:lnTo>
                  <a:pt x="5150" y="6167"/>
                </a:lnTo>
                <a:lnTo>
                  <a:pt x="5166" y="6175"/>
                </a:lnTo>
                <a:lnTo>
                  <a:pt x="5182" y="6181"/>
                </a:lnTo>
                <a:lnTo>
                  <a:pt x="5198" y="6188"/>
                </a:lnTo>
                <a:lnTo>
                  <a:pt x="5214" y="6196"/>
                </a:lnTo>
                <a:lnTo>
                  <a:pt x="5230" y="6203"/>
                </a:lnTo>
                <a:lnTo>
                  <a:pt x="5246" y="6212"/>
                </a:lnTo>
                <a:lnTo>
                  <a:pt x="5277" y="6229"/>
                </a:lnTo>
                <a:lnTo>
                  <a:pt x="5307" y="6248"/>
                </a:lnTo>
                <a:lnTo>
                  <a:pt x="5337" y="6268"/>
                </a:lnTo>
                <a:lnTo>
                  <a:pt x="5366" y="6289"/>
                </a:lnTo>
                <a:lnTo>
                  <a:pt x="5396" y="6312"/>
                </a:lnTo>
                <a:lnTo>
                  <a:pt x="5411" y="6323"/>
                </a:lnTo>
                <a:lnTo>
                  <a:pt x="5425" y="6336"/>
                </a:lnTo>
                <a:lnTo>
                  <a:pt x="5453" y="6362"/>
                </a:lnTo>
                <a:lnTo>
                  <a:pt x="5482" y="6388"/>
                </a:lnTo>
                <a:lnTo>
                  <a:pt x="5496" y="6402"/>
                </a:lnTo>
                <a:lnTo>
                  <a:pt x="5510" y="6416"/>
                </a:lnTo>
                <a:lnTo>
                  <a:pt x="5538" y="6446"/>
                </a:lnTo>
                <a:lnTo>
                  <a:pt x="5566" y="6476"/>
                </a:lnTo>
                <a:lnTo>
                  <a:pt x="5594" y="6509"/>
                </a:lnTo>
                <a:lnTo>
                  <a:pt x="5597" y="6482"/>
                </a:lnTo>
                <a:lnTo>
                  <a:pt x="5599" y="6455"/>
                </a:lnTo>
                <a:lnTo>
                  <a:pt x="5600" y="6429"/>
                </a:lnTo>
                <a:lnTo>
                  <a:pt x="5601" y="6402"/>
                </a:lnTo>
                <a:lnTo>
                  <a:pt x="5601" y="6377"/>
                </a:lnTo>
                <a:lnTo>
                  <a:pt x="5600" y="6351"/>
                </a:lnTo>
                <a:lnTo>
                  <a:pt x="5599" y="6325"/>
                </a:lnTo>
                <a:lnTo>
                  <a:pt x="5597" y="6301"/>
                </a:lnTo>
                <a:lnTo>
                  <a:pt x="5595" y="6276"/>
                </a:lnTo>
                <a:lnTo>
                  <a:pt x="5592" y="6252"/>
                </a:lnTo>
                <a:lnTo>
                  <a:pt x="5588" y="6228"/>
                </a:lnTo>
                <a:lnTo>
                  <a:pt x="5584" y="6204"/>
                </a:lnTo>
                <a:lnTo>
                  <a:pt x="5579" y="6181"/>
                </a:lnTo>
                <a:lnTo>
                  <a:pt x="5573" y="6159"/>
                </a:lnTo>
                <a:lnTo>
                  <a:pt x="5568" y="6136"/>
                </a:lnTo>
                <a:lnTo>
                  <a:pt x="5562" y="6114"/>
                </a:lnTo>
                <a:lnTo>
                  <a:pt x="5555" y="6092"/>
                </a:lnTo>
                <a:lnTo>
                  <a:pt x="5548" y="6070"/>
                </a:lnTo>
                <a:lnTo>
                  <a:pt x="5540" y="6049"/>
                </a:lnTo>
                <a:lnTo>
                  <a:pt x="5532" y="6028"/>
                </a:lnTo>
                <a:lnTo>
                  <a:pt x="5525" y="6008"/>
                </a:lnTo>
                <a:lnTo>
                  <a:pt x="5515" y="5987"/>
                </a:lnTo>
                <a:lnTo>
                  <a:pt x="5506" y="5967"/>
                </a:lnTo>
                <a:lnTo>
                  <a:pt x="5497" y="5948"/>
                </a:lnTo>
                <a:lnTo>
                  <a:pt x="5486" y="5929"/>
                </a:lnTo>
                <a:lnTo>
                  <a:pt x="5477" y="5910"/>
                </a:lnTo>
                <a:lnTo>
                  <a:pt x="5466" y="5892"/>
                </a:lnTo>
                <a:lnTo>
                  <a:pt x="5454" y="5873"/>
                </a:lnTo>
                <a:lnTo>
                  <a:pt x="5444" y="5856"/>
                </a:lnTo>
                <a:lnTo>
                  <a:pt x="5432" y="5837"/>
                </a:lnTo>
                <a:lnTo>
                  <a:pt x="5420" y="5820"/>
                </a:lnTo>
                <a:lnTo>
                  <a:pt x="5409" y="5803"/>
                </a:lnTo>
                <a:lnTo>
                  <a:pt x="5383" y="5769"/>
                </a:lnTo>
                <a:lnTo>
                  <a:pt x="5358" y="5738"/>
                </a:lnTo>
                <a:lnTo>
                  <a:pt x="5331" y="5707"/>
                </a:lnTo>
                <a:lnTo>
                  <a:pt x="5318" y="5692"/>
                </a:lnTo>
                <a:lnTo>
                  <a:pt x="5304" y="5678"/>
                </a:lnTo>
                <a:lnTo>
                  <a:pt x="5277" y="5649"/>
                </a:lnTo>
                <a:lnTo>
                  <a:pt x="5249" y="5623"/>
                </a:lnTo>
                <a:lnTo>
                  <a:pt x="5222" y="5596"/>
                </a:lnTo>
                <a:lnTo>
                  <a:pt x="5193" y="5572"/>
                </a:lnTo>
                <a:lnTo>
                  <a:pt x="5164" y="5547"/>
                </a:lnTo>
                <a:lnTo>
                  <a:pt x="5137" y="5525"/>
                </a:lnTo>
                <a:lnTo>
                  <a:pt x="5109" y="5504"/>
                </a:lnTo>
                <a:lnTo>
                  <a:pt x="5081" y="5483"/>
                </a:lnTo>
                <a:lnTo>
                  <a:pt x="5054" y="5464"/>
                </a:lnTo>
                <a:lnTo>
                  <a:pt x="5027" y="5446"/>
                </a:lnTo>
                <a:lnTo>
                  <a:pt x="5002" y="5429"/>
                </a:lnTo>
                <a:lnTo>
                  <a:pt x="4976" y="5413"/>
                </a:lnTo>
                <a:lnTo>
                  <a:pt x="4954" y="5398"/>
                </a:lnTo>
                <a:lnTo>
                  <a:pt x="4942" y="5391"/>
                </a:lnTo>
                <a:lnTo>
                  <a:pt x="4931" y="5383"/>
                </a:lnTo>
                <a:lnTo>
                  <a:pt x="4911" y="5369"/>
                </a:lnTo>
                <a:lnTo>
                  <a:pt x="4892" y="5354"/>
                </a:lnTo>
                <a:lnTo>
                  <a:pt x="4884" y="5346"/>
                </a:lnTo>
                <a:lnTo>
                  <a:pt x="4874" y="5339"/>
                </a:lnTo>
                <a:lnTo>
                  <a:pt x="4857" y="5324"/>
                </a:lnTo>
                <a:lnTo>
                  <a:pt x="4842" y="5310"/>
                </a:lnTo>
                <a:lnTo>
                  <a:pt x="4827" y="5295"/>
                </a:lnTo>
                <a:lnTo>
                  <a:pt x="4813" y="5280"/>
                </a:lnTo>
                <a:lnTo>
                  <a:pt x="4801" y="5265"/>
                </a:lnTo>
                <a:lnTo>
                  <a:pt x="4789" y="5251"/>
                </a:lnTo>
                <a:lnTo>
                  <a:pt x="4778" y="5236"/>
                </a:lnTo>
                <a:lnTo>
                  <a:pt x="4769" y="5222"/>
                </a:lnTo>
                <a:lnTo>
                  <a:pt x="4759" y="5207"/>
                </a:lnTo>
                <a:lnTo>
                  <a:pt x="4752" y="5192"/>
                </a:lnTo>
                <a:lnTo>
                  <a:pt x="4744" y="5178"/>
                </a:lnTo>
                <a:lnTo>
                  <a:pt x="4737" y="5164"/>
                </a:lnTo>
                <a:lnTo>
                  <a:pt x="4732" y="5150"/>
                </a:lnTo>
                <a:lnTo>
                  <a:pt x="4725" y="5136"/>
                </a:lnTo>
                <a:lnTo>
                  <a:pt x="4721" y="5122"/>
                </a:lnTo>
                <a:lnTo>
                  <a:pt x="4713" y="5094"/>
                </a:lnTo>
                <a:lnTo>
                  <a:pt x="4710" y="5080"/>
                </a:lnTo>
                <a:lnTo>
                  <a:pt x="4707" y="5068"/>
                </a:lnTo>
                <a:lnTo>
                  <a:pt x="4703" y="5041"/>
                </a:lnTo>
                <a:lnTo>
                  <a:pt x="4702" y="5028"/>
                </a:lnTo>
                <a:lnTo>
                  <a:pt x="4700" y="5016"/>
                </a:lnTo>
                <a:lnTo>
                  <a:pt x="4699" y="4990"/>
                </a:lnTo>
                <a:lnTo>
                  <a:pt x="4697" y="4967"/>
                </a:lnTo>
                <a:lnTo>
                  <a:pt x="4715" y="4986"/>
                </a:lnTo>
                <a:lnTo>
                  <a:pt x="4733" y="5004"/>
                </a:lnTo>
                <a:lnTo>
                  <a:pt x="4750" y="5022"/>
                </a:lnTo>
                <a:lnTo>
                  <a:pt x="4768" y="5039"/>
                </a:lnTo>
                <a:lnTo>
                  <a:pt x="4787" y="5055"/>
                </a:lnTo>
                <a:lnTo>
                  <a:pt x="4805" y="5071"/>
                </a:lnTo>
                <a:lnTo>
                  <a:pt x="4824" y="5086"/>
                </a:lnTo>
                <a:lnTo>
                  <a:pt x="4843" y="5101"/>
                </a:lnTo>
                <a:lnTo>
                  <a:pt x="4862" y="5114"/>
                </a:lnTo>
                <a:lnTo>
                  <a:pt x="4882" y="5128"/>
                </a:lnTo>
                <a:lnTo>
                  <a:pt x="4903" y="5141"/>
                </a:lnTo>
                <a:lnTo>
                  <a:pt x="4923" y="5153"/>
                </a:lnTo>
                <a:lnTo>
                  <a:pt x="4943" y="5164"/>
                </a:lnTo>
                <a:lnTo>
                  <a:pt x="4963" y="5176"/>
                </a:lnTo>
                <a:lnTo>
                  <a:pt x="4985" y="5187"/>
                </a:lnTo>
                <a:lnTo>
                  <a:pt x="5006" y="5196"/>
                </a:lnTo>
                <a:lnTo>
                  <a:pt x="5027" y="5206"/>
                </a:lnTo>
                <a:lnTo>
                  <a:pt x="5048" y="5215"/>
                </a:lnTo>
                <a:lnTo>
                  <a:pt x="5070" y="5224"/>
                </a:lnTo>
                <a:lnTo>
                  <a:pt x="5092" y="5231"/>
                </a:lnTo>
                <a:lnTo>
                  <a:pt x="5113" y="5240"/>
                </a:lnTo>
                <a:lnTo>
                  <a:pt x="5135" y="5246"/>
                </a:lnTo>
                <a:lnTo>
                  <a:pt x="5158" y="5254"/>
                </a:lnTo>
                <a:lnTo>
                  <a:pt x="5180" y="5260"/>
                </a:lnTo>
                <a:lnTo>
                  <a:pt x="5202" y="5265"/>
                </a:lnTo>
                <a:lnTo>
                  <a:pt x="5225" y="5272"/>
                </a:lnTo>
                <a:lnTo>
                  <a:pt x="5247" y="5276"/>
                </a:lnTo>
                <a:lnTo>
                  <a:pt x="5270" y="5281"/>
                </a:lnTo>
                <a:lnTo>
                  <a:pt x="5293" y="5286"/>
                </a:lnTo>
                <a:lnTo>
                  <a:pt x="5316" y="5290"/>
                </a:lnTo>
                <a:lnTo>
                  <a:pt x="5362" y="5297"/>
                </a:lnTo>
                <a:lnTo>
                  <a:pt x="5401" y="5303"/>
                </a:lnTo>
                <a:lnTo>
                  <a:pt x="5441" y="5309"/>
                </a:lnTo>
                <a:lnTo>
                  <a:pt x="5516" y="5322"/>
                </a:lnTo>
                <a:lnTo>
                  <a:pt x="5552" y="5329"/>
                </a:lnTo>
                <a:lnTo>
                  <a:pt x="5588" y="5337"/>
                </a:lnTo>
                <a:lnTo>
                  <a:pt x="5623" y="5345"/>
                </a:lnTo>
                <a:lnTo>
                  <a:pt x="5658" y="5354"/>
                </a:lnTo>
                <a:lnTo>
                  <a:pt x="5692" y="5362"/>
                </a:lnTo>
                <a:lnTo>
                  <a:pt x="5725" y="5372"/>
                </a:lnTo>
                <a:lnTo>
                  <a:pt x="5757" y="5381"/>
                </a:lnTo>
                <a:lnTo>
                  <a:pt x="5789" y="5392"/>
                </a:lnTo>
                <a:lnTo>
                  <a:pt x="5819" y="5403"/>
                </a:lnTo>
                <a:lnTo>
                  <a:pt x="5850" y="5413"/>
                </a:lnTo>
                <a:lnTo>
                  <a:pt x="5879" y="5425"/>
                </a:lnTo>
                <a:lnTo>
                  <a:pt x="5907" y="5438"/>
                </a:lnTo>
                <a:lnTo>
                  <a:pt x="5935" y="5449"/>
                </a:lnTo>
                <a:lnTo>
                  <a:pt x="5961" y="5463"/>
                </a:lnTo>
                <a:lnTo>
                  <a:pt x="5988" y="5476"/>
                </a:lnTo>
                <a:lnTo>
                  <a:pt x="6014" y="5491"/>
                </a:lnTo>
                <a:lnTo>
                  <a:pt x="6038" y="5505"/>
                </a:lnTo>
                <a:lnTo>
                  <a:pt x="6061" y="5521"/>
                </a:lnTo>
                <a:lnTo>
                  <a:pt x="6085" y="5537"/>
                </a:lnTo>
                <a:lnTo>
                  <a:pt x="6106" y="5553"/>
                </a:lnTo>
                <a:lnTo>
                  <a:pt x="6127" y="5570"/>
                </a:lnTo>
                <a:lnTo>
                  <a:pt x="6138" y="5578"/>
                </a:lnTo>
                <a:lnTo>
                  <a:pt x="6149" y="5587"/>
                </a:lnTo>
                <a:lnTo>
                  <a:pt x="6168" y="5605"/>
                </a:lnTo>
                <a:lnTo>
                  <a:pt x="6187" y="5624"/>
                </a:lnTo>
                <a:lnTo>
                  <a:pt x="6205" y="5643"/>
                </a:lnTo>
                <a:lnTo>
                  <a:pt x="6213" y="5652"/>
                </a:lnTo>
                <a:lnTo>
                  <a:pt x="6222" y="5662"/>
                </a:lnTo>
                <a:lnTo>
                  <a:pt x="6239" y="5682"/>
                </a:lnTo>
                <a:lnTo>
                  <a:pt x="6254" y="5703"/>
                </a:lnTo>
                <a:lnTo>
                  <a:pt x="6256" y="5674"/>
                </a:lnTo>
                <a:lnTo>
                  <a:pt x="6256" y="5645"/>
                </a:lnTo>
                <a:lnTo>
                  <a:pt x="6256" y="5616"/>
                </a:lnTo>
                <a:lnTo>
                  <a:pt x="6255" y="5589"/>
                </a:lnTo>
                <a:lnTo>
                  <a:pt x="6253" y="5561"/>
                </a:lnTo>
                <a:lnTo>
                  <a:pt x="6250" y="5535"/>
                </a:lnTo>
                <a:lnTo>
                  <a:pt x="6245" y="5509"/>
                </a:lnTo>
                <a:lnTo>
                  <a:pt x="6240" y="5484"/>
                </a:lnTo>
                <a:lnTo>
                  <a:pt x="6235" y="5460"/>
                </a:lnTo>
                <a:lnTo>
                  <a:pt x="6228" y="5436"/>
                </a:lnTo>
                <a:lnTo>
                  <a:pt x="6221" y="5412"/>
                </a:lnTo>
                <a:lnTo>
                  <a:pt x="6212" y="5390"/>
                </a:lnTo>
                <a:lnTo>
                  <a:pt x="6204" y="5367"/>
                </a:lnTo>
                <a:lnTo>
                  <a:pt x="6194" y="5345"/>
                </a:lnTo>
                <a:lnTo>
                  <a:pt x="6185" y="5325"/>
                </a:lnTo>
                <a:lnTo>
                  <a:pt x="6174" y="5304"/>
                </a:lnTo>
                <a:lnTo>
                  <a:pt x="6163" y="5283"/>
                </a:lnTo>
                <a:lnTo>
                  <a:pt x="6152" y="5264"/>
                </a:lnTo>
                <a:lnTo>
                  <a:pt x="6139" y="5245"/>
                </a:lnTo>
                <a:lnTo>
                  <a:pt x="6126" y="5226"/>
                </a:lnTo>
                <a:lnTo>
                  <a:pt x="6113" y="5208"/>
                </a:lnTo>
                <a:lnTo>
                  <a:pt x="6100" y="5190"/>
                </a:lnTo>
                <a:lnTo>
                  <a:pt x="6086" y="5173"/>
                </a:lnTo>
                <a:lnTo>
                  <a:pt x="6071" y="5156"/>
                </a:lnTo>
                <a:lnTo>
                  <a:pt x="6041" y="5123"/>
                </a:lnTo>
                <a:lnTo>
                  <a:pt x="6026" y="5107"/>
                </a:lnTo>
                <a:lnTo>
                  <a:pt x="6010" y="5091"/>
                </a:lnTo>
                <a:lnTo>
                  <a:pt x="5994" y="5076"/>
                </a:lnTo>
                <a:lnTo>
                  <a:pt x="5978" y="5061"/>
                </a:lnTo>
                <a:lnTo>
                  <a:pt x="5947" y="5033"/>
                </a:lnTo>
                <a:lnTo>
                  <a:pt x="5914" y="5005"/>
                </a:lnTo>
                <a:lnTo>
                  <a:pt x="5881" y="4978"/>
                </a:lnTo>
                <a:lnTo>
                  <a:pt x="5848" y="4952"/>
                </a:lnTo>
                <a:lnTo>
                  <a:pt x="5816" y="4927"/>
                </a:lnTo>
                <a:lnTo>
                  <a:pt x="5753" y="4878"/>
                </a:lnTo>
                <a:lnTo>
                  <a:pt x="5722" y="4855"/>
                </a:lnTo>
                <a:lnTo>
                  <a:pt x="5694" y="4832"/>
                </a:lnTo>
                <a:lnTo>
                  <a:pt x="5667" y="4808"/>
                </a:lnTo>
                <a:lnTo>
                  <a:pt x="5654" y="4797"/>
                </a:lnTo>
                <a:lnTo>
                  <a:pt x="5641" y="4785"/>
                </a:lnTo>
                <a:lnTo>
                  <a:pt x="5630" y="4773"/>
                </a:lnTo>
                <a:lnTo>
                  <a:pt x="5618" y="4762"/>
                </a:lnTo>
                <a:lnTo>
                  <a:pt x="5607" y="4751"/>
                </a:lnTo>
                <a:lnTo>
                  <a:pt x="5598" y="4739"/>
                </a:lnTo>
                <a:lnTo>
                  <a:pt x="5588" y="4727"/>
                </a:lnTo>
                <a:lnTo>
                  <a:pt x="5579" y="4715"/>
                </a:lnTo>
                <a:lnTo>
                  <a:pt x="5570" y="4703"/>
                </a:lnTo>
                <a:lnTo>
                  <a:pt x="5563" y="4691"/>
                </a:lnTo>
                <a:lnTo>
                  <a:pt x="5556" y="4678"/>
                </a:lnTo>
                <a:lnTo>
                  <a:pt x="5550" y="4667"/>
                </a:lnTo>
                <a:lnTo>
                  <a:pt x="5546" y="4654"/>
                </a:lnTo>
                <a:lnTo>
                  <a:pt x="5542" y="4641"/>
                </a:lnTo>
                <a:lnTo>
                  <a:pt x="5581" y="4667"/>
                </a:lnTo>
                <a:lnTo>
                  <a:pt x="5600" y="4678"/>
                </a:lnTo>
                <a:lnTo>
                  <a:pt x="5618" y="4689"/>
                </a:lnTo>
                <a:lnTo>
                  <a:pt x="5637" y="4701"/>
                </a:lnTo>
                <a:lnTo>
                  <a:pt x="5655" y="4710"/>
                </a:lnTo>
                <a:lnTo>
                  <a:pt x="5674" y="4720"/>
                </a:lnTo>
                <a:lnTo>
                  <a:pt x="5692" y="4730"/>
                </a:lnTo>
                <a:lnTo>
                  <a:pt x="5711" y="4738"/>
                </a:lnTo>
                <a:lnTo>
                  <a:pt x="5728" y="4747"/>
                </a:lnTo>
                <a:lnTo>
                  <a:pt x="5764" y="4761"/>
                </a:lnTo>
                <a:lnTo>
                  <a:pt x="5781" y="4769"/>
                </a:lnTo>
                <a:lnTo>
                  <a:pt x="5799" y="4775"/>
                </a:lnTo>
                <a:lnTo>
                  <a:pt x="5816" y="4781"/>
                </a:lnTo>
                <a:lnTo>
                  <a:pt x="5834" y="4786"/>
                </a:lnTo>
                <a:lnTo>
                  <a:pt x="5869" y="4795"/>
                </a:lnTo>
                <a:lnTo>
                  <a:pt x="5877" y="4798"/>
                </a:lnTo>
                <a:lnTo>
                  <a:pt x="5887" y="4800"/>
                </a:lnTo>
                <a:lnTo>
                  <a:pt x="5904" y="4804"/>
                </a:lnTo>
                <a:lnTo>
                  <a:pt x="5922" y="4807"/>
                </a:lnTo>
                <a:lnTo>
                  <a:pt x="5940" y="4809"/>
                </a:lnTo>
                <a:lnTo>
                  <a:pt x="5958" y="4812"/>
                </a:lnTo>
                <a:lnTo>
                  <a:pt x="5976" y="4814"/>
                </a:lnTo>
                <a:lnTo>
                  <a:pt x="6015" y="4817"/>
                </a:lnTo>
                <a:lnTo>
                  <a:pt x="6034" y="4817"/>
                </a:lnTo>
                <a:lnTo>
                  <a:pt x="6053" y="4818"/>
                </a:lnTo>
                <a:lnTo>
                  <a:pt x="6092" y="4817"/>
                </a:lnTo>
                <a:lnTo>
                  <a:pt x="6133" y="4815"/>
                </a:lnTo>
                <a:lnTo>
                  <a:pt x="6161" y="4811"/>
                </a:lnTo>
                <a:lnTo>
                  <a:pt x="6189" y="4808"/>
                </a:lnTo>
                <a:lnTo>
                  <a:pt x="6218" y="4803"/>
                </a:lnTo>
                <a:lnTo>
                  <a:pt x="6246" y="4798"/>
                </a:lnTo>
                <a:lnTo>
                  <a:pt x="6276" y="4792"/>
                </a:lnTo>
                <a:lnTo>
                  <a:pt x="6305" y="4786"/>
                </a:lnTo>
                <a:lnTo>
                  <a:pt x="6364" y="4772"/>
                </a:lnTo>
                <a:lnTo>
                  <a:pt x="6424" y="4759"/>
                </a:lnTo>
                <a:lnTo>
                  <a:pt x="6455" y="4753"/>
                </a:lnTo>
                <a:lnTo>
                  <a:pt x="6484" y="4748"/>
                </a:lnTo>
                <a:lnTo>
                  <a:pt x="6514" y="4743"/>
                </a:lnTo>
                <a:lnTo>
                  <a:pt x="6545" y="4739"/>
                </a:lnTo>
                <a:lnTo>
                  <a:pt x="6575" y="4737"/>
                </a:lnTo>
                <a:lnTo>
                  <a:pt x="6590" y="4736"/>
                </a:lnTo>
                <a:lnTo>
                  <a:pt x="6605" y="4735"/>
                </a:lnTo>
                <a:lnTo>
                  <a:pt x="6635" y="4735"/>
                </a:lnTo>
                <a:lnTo>
                  <a:pt x="6650" y="4736"/>
                </a:lnTo>
                <a:lnTo>
                  <a:pt x="6665" y="4737"/>
                </a:lnTo>
                <a:lnTo>
                  <a:pt x="6695" y="4740"/>
                </a:lnTo>
                <a:lnTo>
                  <a:pt x="6710" y="4742"/>
                </a:lnTo>
                <a:lnTo>
                  <a:pt x="6724" y="4745"/>
                </a:lnTo>
                <a:lnTo>
                  <a:pt x="6739" y="4749"/>
                </a:lnTo>
                <a:lnTo>
                  <a:pt x="6753" y="4753"/>
                </a:lnTo>
                <a:lnTo>
                  <a:pt x="6768" y="4757"/>
                </a:lnTo>
                <a:lnTo>
                  <a:pt x="6782" y="4761"/>
                </a:lnTo>
                <a:lnTo>
                  <a:pt x="6797" y="4768"/>
                </a:lnTo>
                <a:lnTo>
                  <a:pt x="6811" y="4773"/>
                </a:lnTo>
                <a:lnTo>
                  <a:pt x="6826" y="4781"/>
                </a:lnTo>
                <a:lnTo>
                  <a:pt x="6839" y="4788"/>
                </a:lnTo>
                <a:lnTo>
                  <a:pt x="6854" y="4797"/>
                </a:lnTo>
                <a:lnTo>
                  <a:pt x="6868" y="4805"/>
                </a:lnTo>
                <a:lnTo>
                  <a:pt x="6882" y="4815"/>
                </a:lnTo>
                <a:lnTo>
                  <a:pt x="6896" y="4825"/>
                </a:lnTo>
                <a:lnTo>
                  <a:pt x="6910" y="4836"/>
                </a:lnTo>
                <a:lnTo>
                  <a:pt x="6923" y="4848"/>
                </a:lnTo>
                <a:lnTo>
                  <a:pt x="6937" y="4860"/>
                </a:lnTo>
                <a:lnTo>
                  <a:pt x="6950" y="4874"/>
                </a:lnTo>
                <a:lnTo>
                  <a:pt x="6964" y="4889"/>
                </a:lnTo>
                <a:lnTo>
                  <a:pt x="6977" y="4904"/>
                </a:lnTo>
                <a:lnTo>
                  <a:pt x="6990" y="4920"/>
                </a:lnTo>
                <a:lnTo>
                  <a:pt x="7003" y="4937"/>
                </a:lnTo>
                <a:lnTo>
                  <a:pt x="7016" y="4955"/>
                </a:lnTo>
                <a:lnTo>
                  <a:pt x="7029" y="4974"/>
                </a:lnTo>
                <a:lnTo>
                  <a:pt x="7041" y="4993"/>
                </a:lnTo>
                <a:lnTo>
                  <a:pt x="7054" y="5014"/>
                </a:lnTo>
                <a:lnTo>
                  <a:pt x="7070" y="5004"/>
                </a:lnTo>
                <a:lnTo>
                  <a:pt x="7086" y="4994"/>
                </a:lnTo>
                <a:lnTo>
                  <a:pt x="7102" y="4986"/>
                </a:lnTo>
                <a:lnTo>
                  <a:pt x="7119" y="4976"/>
                </a:lnTo>
                <a:lnTo>
                  <a:pt x="7135" y="4968"/>
                </a:lnTo>
                <a:lnTo>
                  <a:pt x="7152" y="4960"/>
                </a:lnTo>
                <a:lnTo>
                  <a:pt x="7169" y="4953"/>
                </a:lnTo>
                <a:lnTo>
                  <a:pt x="7186" y="4945"/>
                </a:lnTo>
                <a:lnTo>
                  <a:pt x="7203" y="4939"/>
                </a:lnTo>
                <a:lnTo>
                  <a:pt x="7220" y="4933"/>
                </a:lnTo>
                <a:lnTo>
                  <a:pt x="7237" y="4926"/>
                </a:lnTo>
                <a:lnTo>
                  <a:pt x="7254" y="4921"/>
                </a:lnTo>
                <a:lnTo>
                  <a:pt x="7289" y="4910"/>
                </a:lnTo>
                <a:lnTo>
                  <a:pt x="7306" y="4906"/>
                </a:lnTo>
                <a:lnTo>
                  <a:pt x="7324" y="4902"/>
                </a:lnTo>
                <a:lnTo>
                  <a:pt x="7341" y="4899"/>
                </a:lnTo>
                <a:lnTo>
                  <a:pt x="7359" y="4895"/>
                </a:lnTo>
                <a:lnTo>
                  <a:pt x="7377" y="4892"/>
                </a:lnTo>
                <a:lnTo>
                  <a:pt x="7394" y="4890"/>
                </a:lnTo>
                <a:lnTo>
                  <a:pt x="7431" y="4886"/>
                </a:lnTo>
                <a:lnTo>
                  <a:pt x="7449" y="4884"/>
                </a:lnTo>
                <a:lnTo>
                  <a:pt x="7467" y="4883"/>
                </a:lnTo>
                <a:lnTo>
                  <a:pt x="7485" y="4882"/>
                </a:lnTo>
                <a:lnTo>
                  <a:pt x="7502" y="4882"/>
                </a:lnTo>
                <a:lnTo>
                  <a:pt x="7538" y="4882"/>
                </a:lnTo>
                <a:lnTo>
                  <a:pt x="7574" y="4883"/>
                </a:lnTo>
                <a:lnTo>
                  <a:pt x="7610" y="4885"/>
                </a:lnTo>
                <a:lnTo>
                  <a:pt x="7627" y="4887"/>
                </a:lnTo>
                <a:lnTo>
                  <a:pt x="7645" y="4889"/>
                </a:lnTo>
                <a:lnTo>
                  <a:pt x="7681" y="4893"/>
                </a:lnTo>
                <a:lnTo>
                  <a:pt x="7716" y="4900"/>
                </a:lnTo>
                <a:lnTo>
                  <a:pt x="7752" y="4906"/>
                </a:lnTo>
                <a:lnTo>
                  <a:pt x="7786" y="4915"/>
                </a:lnTo>
                <a:lnTo>
                  <a:pt x="7804" y="4919"/>
                </a:lnTo>
                <a:lnTo>
                  <a:pt x="7821" y="4924"/>
                </a:lnTo>
                <a:lnTo>
                  <a:pt x="7855" y="4934"/>
                </a:lnTo>
                <a:lnTo>
                  <a:pt x="7888" y="4945"/>
                </a:lnTo>
                <a:lnTo>
                  <a:pt x="7921" y="4957"/>
                </a:lnTo>
                <a:lnTo>
                  <a:pt x="7954" y="4970"/>
                </a:lnTo>
                <a:lnTo>
                  <a:pt x="7985" y="4984"/>
                </a:lnTo>
                <a:lnTo>
                  <a:pt x="8016" y="4999"/>
                </a:lnTo>
                <a:lnTo>
                  <a:pt x="8047" y="5014"/>
                </a:lnTo>
                <a:lnTo>
                  <a:pt x="8077" y="5030"/>
                </a:lnTo>
                <a:lnTo>
                  <a:pt x="8107" y="5047"/>
                </a:lnTo>
                <a:lnTo>
                  <a:pt x="8135" y="5066"/>
                </a:lnTo>
                <a:close/>
                <a:moveTo>
                  <a:pt x="4449" y="4196"/>
                </a:moveTo>
                <a:lnTo>
                  <a:pt x="3687" y="4196"/>
                </a:lnTo>
                <a:lnTo>
                  <a:pt x="3687" y="3432"/>
                </a:lnTo>
                <a:lnTo>
                  <a:pt x="4449" y="3432"/>
                </a:lnTo>
                <a:lnTo>
                  <a:pt x="4449" y="4196"/>
                </a:lnTo>
                <a:close/>
                <a:moveTo>
                  <a:pt x="3687" y="762"/>
                </a:moveTo>
                <a:lnTo>
                  <a:pt x="4449" y="762"/>
                </a:lnTo>
                <a:lnTo>
                  <a:pt x="4449" y="0"/>
                </a:lnTo>
                <a:lnTo>
                  <a:pt x="3687" y="0"/>
                </a:lnTo>
                <a:lnTo>
                  <a:pt x="3687" y="762"/>
                </a:lnTo>
                <a:close/>
                <a:moveTo>
                  <a:pt x="4449" y="6866"/>
                </a:moveTo>
                <a:lnTo>
                  <a:pt x="3687" y="6866"/>
                </a:lnTo>
                <a:lnTo>
                  <a:pt x="3687" y="7628"/>
                </a:lnTo>
                <a:lnTo>
                  <a:pt x="4449" y="7628"/>
                </a:lnTo>
                <a:lnTo>
                  <a:pt x="4449" y="68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latin typeface="Arial" pitchFamily="34" charset="0"/>
            </a:endParaRP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78" y="6165850"/>
            <a:ext cx="1183189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fi-FI"/>
              <a:t>15.6.2019</a:t>
            </a:r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9487" y="6165850"/>
            <a:ext cx="3456515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fi-FI"/>
              <a:t>Patrizio Lainà</a:t>
            </a: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4468" y="6165852"/>
            <a:ext cx="575733" cy="43179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TextBox 29"/>
          <p:cNvSpPr txBox="1"/>
          <p:nvPr/>
        </p:nvSpPr>
        <p:spPr>
          <a:xfrm>
            <a:off x="8015817" y="6165850"/>
            <a:ext cx="1985460" cy="4318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www.helsinki.fi/yliopisto</a:t>
            </a:r>
          </a:p>
        </p:txBody>
      </p:sp>
      <p:pic>
        <p:nvPicPr>
          <p:cNvPr id="13" name="Picture 12" descr="FSE_RG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461" y="6203674"/>
            <a:ext cx="1939751" cy="3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8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75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9484" y="1989138"/>
            <a:ext cx="4464051" cy="4032250"/>
          </a:xfrm>
        </p:spPr>
        <p:txBody>
          <a:bodyPr>
            <a:normAutofit/>
          </a:bodyPr>
          <a:lstStyle>
            <a:lvl1pPr>
              <a:defRPr sz="2200"/>
            </a:lvl1pPr>
            <a:lvl2pPr marL="538163" indent="-273050">
              <a:defRPr sz="2000"/>
            </a:lvl2pPr>
            <a:lvl3pPr marL="803275" indent="-265113">
              <a:defRPr sz="1800"/>
            </a:lvl3pPr>
            <a:lvl4pPr marL="1076325" indent="-273050">
              <a:defRPr sz="1600"/>
            </a:lvl4pPr>
            <a:lvl5pPr marL="13414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6151" y="1989138"/>
            <a:ext cx="4464048" cy="4032250"/>
          </a:xfrm>
        </p:spPr>
        <p:txBody>
          <a:bodyPr>
            <a:normAutofit/>
          </a:bodyPr>
          <a:lstStyle>
            <a:lvl1pPr>
              <a:defRPr sz="2200"/>
            </a:lvl1pPr>
            <a:lvl2pPr marL="538163" indent="-273050">
              <a:defRPr sz="2000"/>
            </a:lvl2pPr>
            <a:lvl3pPr marL="803275" indent="-265113">
              <a:defRPr sz="1800"/>
            </a:lvl3pPr>
            <a:lvl4pPr marL="1076325" indent="-273050">
              <a:defRPr sz="1600"/>
            </a:lvl4pPr>
            <a:lvl5pPr marL="13414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</p:spTree>
    <p:extLst>
      <p:ext uri="{BB962C8B-B14F-4D97-AF65-F5344CB8AC3E}">
        <p14:creationId xmlns:p14="http://schemas.microsoft.com/office/powerpoint/2010/main" val="2430377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</p:spTree>
    <p:extLst>
      <p:ext uri="{BB962C8B-B14F-4D97-AF65-F5344CB8AC3E}">
        <p14:creationId xmlns:p14="http://schemas.microsoft.com/office/powerpoint/2010/main" val="385008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483" y="1989138"/>
            <a:ext cx="9120717" cy="51116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639485" y="2492376"/>
            <a:ext cx="9120716" cy="3529013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635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639484" y="1989137"/>
            <a:ext cx="4464051" cy="4032251"/>
          </a:xfrm>
        </p:spPr>
        <p:txBody>
          <a:bodyPr>
            <a:normAutofit/>
          </a:bodyPr>
          <a:lstStyle>
            <a:lvl1pPr>
              <a:defRPr sz="2200"/>
            </a:lvl1pPr>
            <a:lvl2pPr marL="538163" indent="-273050">
              <a:defRPr sz="2000"/>
            </a:lvl2pPr>
            <a:lvl3pPr marL="803275" indent="-265113">
              <a:defRPr sz="1800"/>
            </a:lvl3pPr>
            <a:lvl4pPr marL="1076325" indent="-273050">
              <a:defRPr sz="1600"/>
            </a:lvl4pPr>
            <a:lvl5pPr marL="13414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296152" y="1989138"/>
            <a:ext cx="4464049" cy="403225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110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639483" y="4221163"/>
            <a:ext cx="9120716" cy="1800225"/>
          </a:xfrm>
        </p:spPr>
        <p:txBody>
          <a:bodyPr>
            <a:normAutofit/>
          </a:bodyPr>
          <a:lstStyle>
            <a:lvl1pPr>
              <a:defRPr sz="2200"/>
            </a:lvl1pPr>
            <a:lvl2pPr marL="538163" indent="-273050">
              <a:defRPr sz="2000"/>
            </a:lvl2pPr>
            <a:lvl3pPr marL="803275" indent="-265113">
              <a:defRPr sz="1800"/>
            </a:lvl3pPr>
            <a:lvl4pPr marL="1076325" indent="-273050">
              <a:defRPr sz="1600"/>
            </a:lvl4pPr>
            <a:lvl5pPr marL="13414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2639485" y="1989138"/>
            <a:ext cx="2112433" cy="43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14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8"/>
          </p:nvPr>
        </p:nvSpPr>
        <p:spPr>
          <a:xfrm>
            <a:off x="4944534" y="1989138"/>
            <a:ext cx="2112433" cy="43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14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9"/>
          </p:nvPr>
        </p:nvSpPr>
        <p:spPr>
          <a:xfrm>
            <a:off x="7247468" y="1989138"/>
            <a:ext cx="2112433" cy="43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14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20"/>
          </p:nvPr>
        </p:nvSpPr>
        <p:spPr>
          <a:xfrm>
            <a:off x="9552518" y="1989138"/>
            <a:ext cx="2112433" cy="43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14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2639485" y="2492376"/>
            <a:ext cx="2112433" cy="1584325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4944534" y="2492376"/>
            <a:ext cx="2112433" cy="1584325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3"/>
          </p:nvPr>
        </p:nvSpPr>
        <p:spPr>
          <a:xfrm>
            <a:off x="7247468" y="2492376"/>
            <a:ext cx="2112433" cy="1584325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552518" y="2492376"/>
            <a:ext cx="2112433" cy="1584325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723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8" name="Freeform 14"/>
          <p:cNvSpPr>
            <a:spLocks noEditPoints="1"/>
          </p:cNvSpPr>
          <p:nvPr/>
        </p:nvSpPr>
        <p:spPr bwMode="auto">
          <a:xfrm>
            <a:off x="143933" y="115888"/>
            <a:ext cx="2376304" cy="1671592"/>
          </a:xfrm>
          <a:custGeom>
            <a:avLst/>
            <a:gdLst/>
            <a:ahLst/>
            <a:cxnLst>
              <a:cxn ang="0">
                <a:pos x="7749" y="4582"/>
              </a:cxn>
              <a:cxn ang="0">
                <a:pos x="6850" y="4105"/>
              </a:cxn>
              <a:cxn ang="0">
                <a:pos x="6544" y="3767"/>
              </a:cxn>
              <a:cxn ang="0">
                <a:pos x="6179" y="3443"/>
              </a:cxn>
              <a:cxn ang="0">
                <a:pos x="5863" y="3226"/>
              </a:cxn>
              <a:cxn ang="0">
                <a:pos x="5656" y="2502"/>
              </a:cxn>
              <a:cxn ang="0">
                <a:pos x="5347" y="1868"/>
              </a:cxn>
              <a:cxn ang="0">
                <a:pos x="4707" y="1421"/>
              </a:cxn>
              <a:cxn ang="0">
                <a:pos x="4193" y="1432"/>
              </a:cxn>
              <a:cxn ang="0">
                <a:pos x="4375" y="1823"/>
              </a:cxn>
              <a:cxn ang="0">
                <a:pos x="4219" y="2123"/>
              </a:cxn>
              <a:cxn ang="0">
                <a:pos x="3828" y="2163"/>
              </a:cxn>
              <a:cxn ang="0">
                <a:pos x="3232" y="1764"/>
              </a:cxn>
              <a:cxn ang="0">
                <a:pos x="2586" y="1567"/>
              </a:cxn>
              <a:cxn ang="0">
                <a:pos x="2259" y="1701"/>
              </a:cxn>
              <a:cxn ang="0">
                <a:pos x="2586" y="1919"/>
              </a:cxn>
              <a:cxn ang="0">
                <a:pos x="2933" y="2587"/>
              </a:cxn>
              <a:cxn ang="0">
                <a:pos x="3318" y="2849"/>
              </a:cxn>
              <a:cxn ang="0">
                <a:pos x="3039" y="2936"/>
              </a:cxn>
              <a:cxn ang="0">
                <a:pos x="2513" y="2738"/>
              </a:cxn>
              <a:cxn ang="0">
                <a:pos x="1986" y="2267"/>
              </a:cxn>
              <a:cxn ang="0">
                <a:pos x="1405" y="2091"/>
              </a:cxn>
              <a:cxn ang="0">
                <a:pos x="1115" y="2203"/>
              </a:cxn>
              <a:cxn ang="0">
                <a:pos x="1535" y="2461"/>
              </a:cxn>
              <a:cxn ang="0">
                <a:pos x="1530" y="2701"/>
              </a:cxn>
              <a:cxn ang="0">
                <a:pos x="1275" y="2740"/>
              </a:cxn>
              <a:cxn ang="0">
                <a:pos x="846" y="2413"/>
              </a:cxn>
              <a:cxn ang="0">
                <a:pos x="292" y="2300"/>
              </a:cxn>
              <a:cxn ang="0">
                <a:pos x="166" y="2446"/>
              </a:cxn>
              <a:cxn ang="0">
                <a:pos x="518" y="2689"/>
              </a:cxn>
              <a:cxn ang="0">
                <a:pos x="944" y="3455"/>
              </a:cxn>
              <a:cxn ang="0">
                <a:pos x="1334" y="3783"/>
              </a:cxn>
              <a:cxn ang="0">
                <a:pos x="1889" y="3809"/>
              </a:cxn>
              <a:cxn ang="0">
                <a:pos x="2310" y="3895"/>
              </a:cxn>
              <a:cxn ang="0">
                <a:pos x="2469" y="4315"/>
              </a:cxn>
              <a:cxn ang="0">
                <a:pos x="2723" y="4688"/>
              </a:cxn>
              <a:cxn ang="0">
                <a:pos x="3153" y="4836"/>
              </a:cxn>
              <a:cxn ang="0">
                <a:pos x="2643" y="4938"/>
              </a:cxn>
              <a:cxn ang="0">
                <a:pos x="2004" y="4761"/>
              </a:cxn>
              <a:cxn ang="0">
                <a:pos x="1890" y="4980"/>
              </a:cxn>
              <a:cxn ang="0">
                <a:pos x="2296" y="5539"/>
              </a:cxn>
              <a:cxn ang="0">
                <a:pos x="3080" y="5735"/>
              </a:cxn>
              <a:cxn ang="0">
                <a:pos x="3755" y="5657"/>
              </a:cxn>
              <a:cxn ang="0">
                <a:pos x="3974" y="5951"/>
              </a:cxn>
              <a:cxn ang="0">
                <a:pos x="4306" y="6120"/>
              </a:cxn>
              <a:cxn ang="0">
                <a:pos x="5013" y="6126"/>
              </a:cxn>
              <a:cxn ang="0">
                <a:pos x="5496" y="6402"/>
              </a:cxn>
              <a:cxn ang="0">
                <a:pos x="5548" y="6070"/>
              </a:cxn>
              <a:cxn ang="0">
                <a:pos x="5222" y="5596"/>
              </a:cxn>
              <a:cxn ang="0">
                <a:pos x="4789" y="5251"/>
              </a:cxn>
              <a:cxn ang="0">
                <a:pos x="4787" y="5055"/>
              </a:cxn>
              <a:cxn ang="0">
                <a:pos x="5247" y="5276"/>
              </a:cxn>
              <a:cxn ang="0">
                <a:pos x="5988" y="5476"/>
              </a:cxn>
              <a:cxn ang="0">
                <a:pos x="6245" y="5509"/>
              </a:cxn>
              <a:cxn ang="0">
                <a:pos x="5978" y="5061"/>
              </a:cxn>
              <a:cxn ang="0">
                <a:pos x="5546" y="4654"/>
              </a:cxn>
              <a:cxn ang="0">
                <a:pos x="5958" y="4812"/>
              </a:cxn>
              <a:cxn ang="0">
                <a:pos x="6635" y="4735"/>
              </a:cxn>
              <a:cxn ang="0">
                <a:pos x="6964" y="4889"/>
              </a:cxn>
              <a:cxn ang="0">
                <a:pos x="7324" y="4902"/>
              </a:cxn>
              <a:cxn ang="0">
                <a:pos x="7888" y="4945"/>
              </a:cxn>
              <a:cxn ang="0">
                <a:pos x="4449" y="7628"/>
              </a:cxn>
            </a:cxnLst>
            <a:rect l="0" t="0" r="r" b="b"/>
            <a:pathLst>
              <a:path w="8135" h="7628">
                <a:moveTo>
                  <a:pt x="8135" y="5066"/>
                </a:moveTo>
                <a:lnTo>
                  <a:pt x="8120" y="5036"/>
                </a:lnTo>
                <a:lnTo>
                  <a:pt x="8107" y="5006"/>
                </a:lnTo>
                <a:lnTo>
                  <a:pt x="8092" y="4978"/>
                </a:lnTo>
                <a:lnTo>
                  <a:pt x="8076" y="4951"/>
                </a:lnTo>
                <a:lnTo>
                  <a:pt x="8060" y="4924"/>
                </a:lnTo>
                <a:lnTo>
                  <a:pt x="8043" y="4898"/>
                </a:lnTo>
                <a:lnTo>
                  <a:pt x="8026" y="4872"/>
                </a:lnTo>
                <a:lnTo>
                  <a:pt x="8009" y="4848"/>
                </a:lnTo>
                <a:lnTo>
                  <a:pt x="7991" y="4824"/>
                </a:lnTo>
                <a:lnTo>
                  <a:pt x="7973" y="4801"/>
                </a:lnTo>
                <a:lnTo>
                  <a:pt x="7955" y="4777"/>
                </a:lnTo>
                <a:lnTo>
                  <a:pt x="7935" y="4755"/>
                </a:lnTo>
                <a:lnTo>
                  <a:pt x="7916" y="4734"/>
                </a:lnTo>
                <a:lnTo>
                  <a:pt x="7896" y="4714"/>
                </a:lnTo>
                <a:lnTo>
                  <a:pt x="7876" y="4693"/>
                </a:lnTo>
                <a:lnTo>
                  <a:pt x="7856" y="4673"/>
                </a:lnTo>
                <a:lnTo>
                  <a:pt x="7836" y="4654"/>
                </a:lnTo>
                <a:lnTo>
                  <a:pt x="7814" y="4635"/>
                </a:lnTo>
                <a:lnTo>
                  <a:pt x="7793" y="4617"/>
                </a:lnTo>
                <a:lnTo>
                  <a:pt x="7771" y="4600"/>
                </a:lnTo>
                <a:lnTo>
                  <a:pt x="7749" y="4582"/>
                </a:lnTo>
                <a:lnTo>
                  <a:pt x="7727" y="4566"/>
                </a:lnTo>
                <a:lnTo>
                  <a:pt x="7682" y="4533"/>
                </a:lnTo>
                <a:lnTo>
                  <a:pt x="7637" y="4503"/>
                </a:lnTo>
                <a:lnTo>
                  <a:pt x="7614" y="4488"/>
                </a:lnTo>
                <a:lnTo>
                  <a:pt x="7591" y="4473"/>
                </a:lnTo>
                <a:lnTo>
                  <a:pt x="7568" y="4459"/>
                </a:lnTo>
                <a:lnTo>
                  <a:pt x="7544" y="4446"/>
                </a:lnTo>
                <a:lnTo>
                  <a:pt x="7521" y="4433"/>
                </a:lnTo>
                <a:lnTo>
                  <a:pt x="7496" y="4419"/>
                </a:lnTo>
                <a:lnTo>
                  <a:pt x="7450" y="4395"/>
                </a:lnTo>
                <a:lnTo>
                  <a:pt x="7402" y="4370"/>
                </a:lnTo>
                <a:lnTo>
                  <a:pt x="7353" y="4347"/>
                </a:lnTo>
                <a:lnTo>
                  <a:pt x="7305" y="4323"/>
                </a:lnTo>
                <a:lnTo>
                  <a:pt x="7209" y="4280"/>
                </a:lnTo>
                <a:lnTo>
                  <a:pt x="7116" y="4236"/>
                </a:lnTo>
                <a:lnTo>
                  <a:pt x="7069" y="4215"/>
                </a:lnTo>
                <a:lnTo>
                  <a:pt x="7023" y="4194"/>
                </a:lnTo>
                <a:lnTo>
                  <a:pt x="6979" y="4172"/>
                </a:lnTo>
                <a:lnTo>
                  <a:pt x="6935" y="4150"/>
                </a:lnTo>
                <a:lnTo>
                  <a:pt x="6892" y="4128"/>
                </a:lnTo>
                <a:lnTo>
                  <a:pt x="6870" y="4116"/>
                </a:lnTo>
                <a:lnTo>
                  <a:pt x="6850" y="4105"/>
                </a:lnTo>
                <a:lnTo>
                  <a:pt x="6829" y="4093"/>
                </a:lnTo>
                <a:lnTo>
                  <a:pt x="6809" y="4081"/>
                </a:lnTo>
                <a:lnTo>
                  <a:pt x="6790" y="4069"/>
                </a:lnTo>
                <a:lnTo>
                  <a:pt x="6769" y="4056"/>
                </a:lnTo>
                <a:lnTo>
                  <a:pt x="6751" y="4044"/>
                </a:lnTo>
                <a:lnTo>
                  <a:pt x="6734" y="4031"/>
                </a:lnTo>
                <a:lnTo>
                  <a:pt x="6726" y="4024"/>
                </a:lnTo>
                <a:lnTo>
                  <a:pt x="6717" y="4017"/>
                </a:lnTo>
                <a:lnTo>
                  <a:pt x="6701" y="4002"/>
                </a:lnTo>
                <a:lnTo>
                  <a:pt x="6685" y="3987"/>
                </a:lnTo>
                <a:lnTo>
                  <a:pt x="6670" y="3971"/>
                </a:lnTo>
                <a:lnTo>
                  <a:pt x="6657" y="3954"/>
                </a:lnTo>
                <a:lnTo>
                  <a:pt x="6643" y="3938"/>
                </a:lnTo>
                <a:lnTo>
                  <a:pt x="6629" y="3920"/>
                </a:lnTo>
                <a:lnTo>
                  <a:pt x="6617" y="3902"/>
                </a:lnTo>
                <a:lnTo>
                  <a:pt x="6605" y="3884"/>
                </a:lnTo>
                <a:lnTo>
                  <a:pt x="6593" y="3866"/>
                </a:lnTo>
                <a:lnTo>
                  <a:pt x="6582" y="3847"/>
                </a:lnTo>
                <a:lnTo>
                  <a:pt x="6572" y="3827"/>
                </a:lnTo>
                <a:lnTo>
                  <a:pt x="6562" y="3808"/>
                </a:lnTo>
                <a:lnTo>
                  <a:pt x="6552" y="3787"/>
                </a:lnTo>
                <a:lnTo>
                  <a:pt x="6544" y="3767"/>
                </a:lnTo>
                <a:lnTo>
                  <a:pt x="6535" y="3746"/>
                </a:lnTo>
                <a:lnTo>
                  <a:pt x="6528" y="3726"/>
                </a:lnTo>
                <a:lnTo>
                  <a:pt x="6521" y="3705"/>
                </a:lnTo>
                <a:lnTo>
                  <a:pt x="6507" y="3662"/>
                </a:lnTo>
                <a:lnTo>
                  <a:pt x="6500" y="3642"/>
                </a:lnTo>
                <a:lnTo>
                  <a:pt x="6494" y="3621"/>
                </a:lnTo>
                <a:lnTo>
                  <a:pt x="6484" y="3578"/>
                </a:lnTo>
                <a:lnTo>
                  <a:pt x="6479" y="3557"/>
                </a:lnTo>
                <a:lnTo>
                  <a:pt x="6475" y="3535"/>
                </a:lnTo>
                <a:lnTo>
                  <a:pt x="6467" y="3494"/>
                </a:lnTo>
                <a:lnTo>
                  <a:pt x="6461" y="3453"/>
                </a:lnTo>
                <a:lnTo>
                  <a:pt x="6423" y="3456"/>
                </a:lnTo>
                <a:lnTo>
                  <a:pt x="6382" y="3459"/>
                </a:lnTo>
                <a:lnTo>
                  <a:pt x="6361" y="3460"/>
                </a:lnTo>
                <a:lnTo>
                  <a:pt x="6340" y="3460"/>
                </a:lnTo>
                <a:lnTo>
                  <a:pt x="6318" y="3460"/>
                </a:lnTo>
                <a:lnTo>
                  <a:pt x="6295" y="3459"/>
                </a:lnTo>
                <a:lnTo>
                  <a:pt x="6273" y="3457"/>
                </a:lnTo>
                <a:lnTo>
                  <a:pt x="6250" y="3455"/>
                </a:lnTo>
                <a:lnTo>
                  <a:pt x="6226" y="3453"/>
                </a:lnTo>
                <a:lnTo>
                  <a:pt x="6204" y="3448"/>
                </a:lnTo>
                <a:lnTo>
                  <a:pt x="6179" y="3443"/>
                </a:lnTo>
                <a:lnTo>
                  <a:pt x="6156" y="3438"/>
                </a:lnTo>
                <a:lnTo>
                  <a:pt x="6133" y="3430"/>
                </a:lnTo>
                <a:lnTo>
                  <a:pt x="6109" y="3423"/>
                </a:lnTo>
                <a:lnTo>
                  <a:pt x="6098" y="3419"/>
                </a:lnTo>
                <a:lnTo>
                  <a:pt x="6086" y="3413"/>
                </a:lnTo>
                <a:lnTo>
                  <a:pt x="6063" y="3403"/>
                </a:lnTo>
                <a:lnTo>
                  <a:pt x="6052" y="3397"/>
                </a:lnTo>
                <a:lnTo>
                  <a:pt x="6040" y="3391"/>
                </a:lnTo>
                <a:lnTo>
                  <a:pt x="6028" y="3385"/>
                </a:lnTo>
                <a:lnTo>
                  <a:pt x="6018" y="3378"/>
                </a:lnTo>
                <a:lnTo>
                  <a:pt x="5995" y="3363"/>
                </a:lnTo>
                <a:lnTo>
                  <a:pt x="5985" y="3355"/>
                </a:lnTo>
                <a:lnTo>
                  <a:pt x="5973" y="3347"/>
                </a:lnTo>
                <a:lnTo>
                  <a:pt x="5952" y="3329"/>
                </a:lnTo>
                <a:lnTo>
                  <a:pt x="5941" y="3320"/>
                </a:lnTo>
                <a:lnTo>
                  <a:pt x="5931" y="3309"/>
                </a:lnTo>
                <a:lnTo>
                  <a:pt x="5921" y="3298"/>
                </a:lnTo>
                <a:lnTo>
                  <a:pt x="5910" y="3288"/>
                </a:lnTo>
                <a:lnTo>
                  <a:pt x="5901" y="3276"/>
                </a:lnTo>
                <a:lnTo>
                  <a:pt x="5891" y="3264"/>
                </a:lnTo>
                <a:lnTo>
                  <a:pt x="5872" y="3240"/>
                </a:lnTo>
                <a:lnTo>
                  <a:pt x="5863" y="3226"/>
                </a:lnTo>
                <a:lnTo>
                  <a:pt x="5853" y="3212"/>
                </a:lnTo>
                <a:lnTo>
                  <a:pt x="5845" y="3198"/>
                </a:lnTo>
                <a:lnTo>
                  <a:pt x="5836" y="3184"/>
                </a:lnTo>
                <a:lnTo>
                  <a:pt x="5827" y="3168"/>
                </a:lnTo>
                <a:lnTo>
                  <a:pt x="5819" y="3152"/>
                </a:lnTo>
                <a:lnTo>
                  <a:pt x="5810" y="3136"/>
                </a:lnTo>
                <a:lnTo>
                  <a:pt x="5803" y="3119"/>
                </a:lnTo>
                <a:lnTo>
                  <a:pt x="5796" y="3101"/>
                </a:lnTo>
                <a:lnTo>
                  <a:pt x="5788" y="3083"/>
                </a:lnTo>
                <a:lnTo>
                  <a:pt x="5778" y="3053"/>
                </a:lnTo>
                <a:lnTo>
                  <a:pt x="5767" y="3023"/>
                </a:lnTo>
                <a:lnTo>
                  <a:pt x="5758" y="2991"/>
                </a:lnTo>
                <a:lnTo>
                  <a:pt x="5750" y="2958"/>
                </a:lnTo>
                <a:lnTo>
                  <a:pt x="5741" y="2924"/>
                </a:lnTo>
                <a:lnTo>
                  <a:pt x="5734" y="2889"/>
                </a:lnTo>
                <a:lnTo>
                  <a:pt x="5727" y="2854"/>
                </a:lnTo>
                <a:lnTo>
                  <a:pt x="5719" y="2817"/>
                </a:lnTo>
                <a:lnTo>
                  <a:pt x="5690" y="2664"/>
                </a:lnTo>
                <a:lnTo>
                  <a:pt x="5683" y="2624"/>
                </a:lnTo>
                <a:lnTo>
                  <a:pt x="5674" y="2584"/>
                </a:lnTo>
                <a:lnTo>
                  <a:pt x="5666" y="2543"/>
                </a:lnTo>
                <a:lnTo>
                  <a:pt x="5656" y="2502"/>
                </a:lnTo>
                <a:lnTo>
                  <a:pt x="5646" y="2461"/>
                </a:lnTo>
                <a:lnTo>
                  <a:pt x="5634" y="2418"/>
                </a:lnTo>
                <a:lnTo>
                  <a:pt x="5621" y="2377"/>
                </a:lnTo>
                <a:lnTo>
                  <a:pt x="5609" y="2334"/>
                </a:lnTo>
                <a:lnTo>
                  <a:pt x="5594" y="2291"/>
                </a:lnTo>
                <a:lnTo>
                  <a:pt x="5585" y="2270"/>
                </a:lnTo>
                <a:lnTo>
                  <a:pt x="5577" y="2249"/>
                </a:lnTo>
                <a:lnTo>
                  <a:pt x="5568" y="2228"/>
                </a:lnTo>
                <a:lnTo>
                  <a:pt x="5559" y="2205"/>
                </a:lnTo>
                <a:lnTo>
                  <a:pt x="5549" y="2184"/>
                </a:lnTo>
                <a:lnTo>
                  <a:pt x="5539" y="2163"/>
                </a:lnTo>
                <a:lnTo>
                  <a:pt x="5518" y="2120"/>
                </a:lnTo>
                <a:lnTo>
                  <a:pt x="5495" y="2078"/>
                </a:lnTo>
                <a:lnTo>
                  <a:pt x="5483" y="2056"/>
                </a:lnTo>
                <a:lnTo>
                  <a:pt x="5469" y="2035"/>
                </a:lnTo>
                <a:lnTo>
                  <a:pt x="5456" y="2014"/>
                </a:lnTo>
                <a:lnTo>
                  <a:pt x="5443" y="1993"/>
                </a:lnTo>
                <a:lnTo>
                  <a:pt x="5413" y="1951"/>
                </a:lnTo>
                <a:lnTo>
                  <a:pt x="5397" y="1930"/>
                </a:lnTo>
                <a:lnTo>
                  <a:pt x="5381" y="1910"/>
                </a:lnTo>
                <a:lnTo>
                  <a:pt x="5364" y="1888"/>
                </a:lnTo>
                <a:lnTo>
                  <a:pt x="5347" y="1868"/>
                </a:lnTo>
                <a:lnTo>
                  <a:pt x="5329" y="1848"/>
                </a:lnTo>
                <a:lnTo>
                  <a:pt x="5310" y="1827"/>
                </a:lnTo>
                <a:lnTo>
                  <a:pt x="5293" y="1809"/>
                </a:lnTo>
                <a:lnTo>
                  <a:pt x="5275" y="1791"/>
                </a:lnTo>
                <a:lnTo>
                  <a:pt x="5240" y="1757"/>
                </a:lnTo>
                <a:lnTo>
                  <a:pt x="5203" y="1724"/>
                </a:lnTo>
                <a:lnTo>
                  <a:pt x="5185" y="1707"/>
                </a:lnTo>
                <a:lnTo>
                  <a:pt x="5167" y="1692"/>
                </a:lnTo>
                <a:lnTo>
                  <a:pt x="5131" y="1661"/>
                </a:lnTo>
                <a:lnTo>
                  <a:pt x="5112" y="1647"/>
                </a:lnTo>
                <a:lnTo>
                  <a:pt x="5094" y="1632"/>
                </a:lnTo>
                <a:lnTo>
                  <a:pt x="5057" y="1606"/>
                </a:lnTo>
                <a:lnTo>
                  <a:pt x="5019" y="1579"/>
                </a:lnTo>
                <a:lnTo>
                  <a:pt x="4980" y="1555"/>
                </a:lnTo>
                <a:lnTo>
                  <a:pt x="4961" y="1543"/>
                </a:lnTo>
                <a:lnTo>
                  <a:pt x="4942" y="1531"/>
                </a:lnTo>
                <a:lnTo>
                  <a:pt x="4904" y="1510"/>
                </a:lnTo>
                <a:lnTo>
                  <a:pt x="4864" y="1490"/>
                </a:lnTo>
                <a:lnTo>
                  <a:pt x="4825" y="1471"/>
                </a:lnTo>
                <a:lnTo>
                  <a:pt x="4786" y="1453"/>
                </a:lnTo>
                <a:lnTo>
                  <a:pt x="4746" y="1436"/>
                </a:lnTo>
                <a:lnTo>
                  <a:pt x="4707" y="1421"/>
                </a:lnTo>
                <a:lnTo>
                  <a:pt x="4667" y="1407"/>
                </a:lnTo>
                <a:lnTo>
                  <a:pt x="4627" y="1394"/>
                </a:lnTo>
                <a:lnTo>
                  <a:pt x="4587" y="1382"/>
                </a:lnTo>
                <a:lnTo>
                  <a:pt x="4547" y="1372"/>
                </a:lnTo>
                <a:lnTo>
                  <a:pt x="4506" y="1362"/>
                </a:lnTo>
                <a:lnTo>
                  <a:pt x="4466" y="1355"/>
                </a:lnTo>
                <a:lnTo>
                  <a:pt x="4426" y="1347"/>
                </a:lnTo>
                <a:lnTo>
                  <a:pt x="4386" y="1341"/>
                </a:lnTo>
                <a:lnTo>
                  <a:pt x="4346" y="1337"/>
                </a:lnTo>
                <a:lnTo>
                  <a:pt x="4305" y="1332"/>
                </a:lnTo>
                <a:lnTo>
                  <a:pt x="4266" y="1330"/>
                </a:lnTo>
                <a:lnTo>
                  <a:pt x="4226" y="1328"/>
                </a:lnTo>
                <a:lnTo>
                  <a:pt x="4186" y="1328"/>
                </a:lnTo>
                <a:lnTo>
                  <a:pt x="4146" y="1328"/>
                </a:lnTo>
                <a:lnTo>
                  <a:pt x="4106" y="1329"/>
                </a:lnTo>
                <a:lnTo>
                  <a:pt x="4067" y="1332"/>
                </a:lnTo>
                <a:lnTo>
                  <a:pt x="4091" y="1348"/>
                </a:lnTo>
                <a:lnTo>
                  <a:pt x="4114" y="1364"/>
                </a:lnTo>
                <a:lnTo>
                  <a:pt x="4135" y="1381"/>
                </a:lnTo>
                <a:lnTo>
                  <a:pt x="4155" y="1398"/>
                </a:lnTo>
                <a:lnTo>
                  <a:pt x="4174" y="1415"/>
                </a:lnTo>
                <a:lnTo>
                  <a:pt x="4193" y="1432"/>
                </a:lnTo>
                <a:lnTo>
                  <a:pt x="4211" y="1449"/>
                </a:lnTo>
                <a:lnTo>
                  <a:pt x="4227" y="1467"/>
                </a:lnTo>
                <a:lnTo>
                  <a:pt x="4243" y="1484"/>
                </a:lnTo>
                <a:lnTo>
                  <a:pt x="4257" y="1503"/>
                </a:lnTo>
                <a:lnTo>
                  <a:pt x="4271" y="1521"/>
                </a:lnTo>
                <a:lnTo>
                  <a:pt x="4284" y="1539"/>
                </a:lnTo>
                <a:lnTo>
                  <a:pt x="4296" y="1556"/>
                </a:lnTo>
                <a:lnTo>
                  <a:pt x="4306" y="1574"/>
                </a:lnTo>
                <a:lnTo>
                  <a:pt x="4317" y="1592"/>
                </a:lnTo>
                <a:lnTo>
                  <a:pt x="4327" y="1610"/>
                </a:lnTo>
                <a:lnTo>
                  <a:pt x="4334" y="1628"/>
                </a:lnTo>
                <a:lnTo>
                  <a:pt x="4342" y="1646"/>
                </a:lnTo>
                <a:lnTo>
                  <a:pt x="4349" y="1664"/>
                </a:lnTo>
                <a:lnTo>
                  <a:pt x="4355" y="1682"/>
                </a:lnTo>
                <a:lnTo>
                  <a:pt x="4359" y="1700"/>
                </a:lnTo>
                <a:lnTo>
                  <a:pt x="4365" y="1718"/>
                </a:lnTo>
                <a:lnTo>
                  <a:pt x="4368" y="1736"/>
                </a:lnTo>
                <a:lnTo>
                  <a:pt x="4371" y="1753"/>
                </a:lnTo>
                <a:lnTo>
                  <a:pt x="4373" y="1772"/>
                </a:lnTo>
                <a:lnTo>
                  <a:pt x="4374" y="1789"/>
                </a:lnTo>
                <a:lnTo>
                  <a:pt x="4375" y="1806"/>
                </a:lnTo>
                <a:lnTo>
                  <a:pt x="4375" y="1823"/>
                </a:lnTo>
                <a:lnTo>
                  <a:pt x="4374" y="1840"/>
                </a:lnTo>
                <a:lnTo>
                  <a:pt x="4373" y="1857"/>
                </a:lnTo>
                <a:lnTo>
                  <a:pt x="4371" y="1874"/>
                </a:lnTo>
                <a:lnTo>
                  <a:pt x="4368" y="1890"/>
                </a:lnTo>
                <a:lnTo>
                  <a:pt x="4365" y="1906"/>
                </a:lnTo>
                <a:lnTo>
                  <a:pt x="4361" y="1921"/>
                </a:lnTo>
                <a:lnTo>
                  <a:pt x="4356" y="1936"/>
                </a:lnTo>
                <a:lnTo>
                  <a:pt x="4351" y="1951"/>
                </a:lnTo>
                <a:lnTo>
                  <a:pt x="4345" y="1966"/>
                </a:lnTo>
                <a:lnTo>
                  <a:pt x="4338" y="1981"/>
                </a:lnTo>
                <a:lnTo>
                  <a:pt x="4331" y="1995"/>
                </a:lnTo>
                <a:lnTo>
                  <a:pt x="4323" y="2009"/>
                </a:lnTo>
                <a:lnTo>
                  <a:pt x="4316" y="2022"/>
                </a:lnTo>
                <a:lnTo>
                  <a:pt x="4306" y="2035"/>
                </a:lnTo>
                <a:lnTo>
                  <a:pt x="4298" y="2048"/>
                </a:lnTo>
                <a:lnTo>
                  <a:pt x="4288" y="2060"/>
                </a:lnTo>
                <a:lnTo>
                  <a:pt x="4278" y="2071"/>
                </a:lnTo>
                <a:lnTo>
                  <a:pt x="4267" y="2083"/>
                </a:lnTo>
                <a:lnTo>
                  <a:pt x="4256" y="2094"/>
                </a:lnTo>
                <a:lnTo>
                  <a:pt x="4245" y="2104"/>
                </a:lnTo>
                <a:lnTo>
                  <a:pt x="4232" y="2114"/>
                </a:lnTo>
                <a:lnTo>
                  <a:pt x="4219" y="2123"/>
                </a:lnTo>
                <a:lnTo>
                  <a:pt x="4206" y="2132"/>
                </a:lnTo>
                <a:lnTo>
                  <a:pt x="4194" y="2140"/>
                </a:lnTo>
                <a:lnTo>
                  <a:pt x="4180" y="2148"/>
                </a:lnTo>
                <a:lnTo>
                  <a:pt x="4166" y="2155"/>
                </a:lnTo>
                <a:lnTo>
                  <a:pt x="4151" y="2162"/>
                </a:lnTo>
                <a:lnTo>
                  <a:pt x="4136" y="2167"/>
                </a:lnTo>
                <a:lnTo>
                  <a:pt x="4121" y="2172"/>
                </a:lnTo>
                <a:lnTo>
                  <a:pt x="4105" y="2177"/>
                </a:lnTo>
                <a:lnTo>
                  <a:pt x="4089" y="2181"/>
                </a:lnTo>
                <a:lnTo>
                  <a:pt x="4074" y="2184"/>
                </a:lnTo>
                <a:lnTo>
                  <a:pt x="4056" y="2187"/>
                </a:lnTo>
                <a:lnTo>
                  <a:pt x="4041" y="2188"/>
                </a:lnTo>
                <a:lnTo>
                  <a:pt x="4024" y="2189"/>
                </a:lnTo>
                <a:lnTo>
                  <a:pt x="4005" y="2190"/>
                </a:lnTo>
                <a:lnTo>
                  <a:pt x="3982" y="2189"/>
                </a:lnTo>
                <a:lnTo>
                  <a:pt x="3959" y="2188"/>
                </a:lnTo>
                <a:lnTo>
                  <a:pt x="3935" y="2186"/>
                </a:lnTo>
                <a:lnTo>
                  <a:pt x="3913" y="2183"/>
                </a:lnTo>
                <a:lnTo>
                  <a:pt x="3891" y="2179"/>
                </a:lnTo>
                <a:lnTo>
                  <a:pt x="3869" y="2175"/>
                </a:lnTo>
                <a:lnTo>
                  <a:pt x="3848" y="2169"/>
                </a:lnTo>
                <a:lnTo>
                  <a:pt x="3828" y="2163"/>
                </a:lnTo>
                <a:lnTo>
                  <a:pt x="3807" y="2156"/>
                </a:lnTo>
                <a:lnTo>
                  <a:pt x="3786" y="2149"/>
                </a:lnTo>
                <a:lnTo>
                  <a:pt x="3767" y="2142"/>
                </a:lnTo>
                <a:lnTo>
                  <a:pt x="3748" y="2133"/>
                </a:lnTo>
                <a:lnTo>
                  <a:pt x="3728" y="2123"/>
                </a:lnTo>
                <a:lnTo>
                  <a:pt x="3710" y="2114"/>
                </a:lnTo>
                <a:lnTo>
                  <a:pt x="3691" y="2103"/>
                </a:lnTo>
                <a:lnTo>
                  <a:pt x="3673" y="2093"/>
                </a:lnTo>
                <a:lnTo>
                  <a:pt x="3654" y="2082"/>
                </a:lnTo>
                <a:lnTo>
                  <a:pt x="3636" y="2070"/>
                </a:lnTo>
                <a:lnTo>
                  <a:pt x="3600" y="2046"/>
                </a:lnTo>
                <a:lnTo>
                  <a:pt x="3582" y="2033"/>
                </a:lnTo>
                <a:lnTo>
                  <a:pt x="3564" y="2020"/>
                </a:lnTo>
                <a:lnTo>
                  <a:pt x="3529" y="1993"/>
                </a:lnTo>
                <a:lnTo>
                  <a:pt x="3494" y="1965"/>
                </a:lnTo>
                <a:lnTo>
                  <a:pt x="3458" y="1936"/>
                </a:lnTo>
                <a:lnTo>
                  <a:pt x="3386" y="1879"/>
                </a:lnTo>
                <a:lnTo>
                  <a:pt x="3350" y="1849"/>
                </a:lnTo>
                <a:lnTo>
                  <a:pt x="3311" y="1820"/>
                </a:lnTo>
                <a:lnTo>
                  <a:pt x="3292" y="1807"/>
                </a:lnTo>
                <a:lnTo>
                  <a:pt x="3272" y="1792"/>
                </a:lnTo>
                <a:lnTo>
                  <a:pt x="3232" y="1764"/>
                </a:lnTo>
                <a:lnTo>
                  <a:pt x="3190" y="1738"/>
                </a:lnTo>
                <a:lnTo>
                  <a:pt x="3169" y="1724"/>
                </a:lnTo>
                <a:lnTo>
                  <a:pt x="3148" y="1712"/>
                </a:lnTo>
                <a:lnTo>
                  <a:pt x="3102" y="1688"/>
                </a:lnTo>
                <a:lnTo>
                  <a:pt x="3079" y="1676"/>
                </a:lnTo>
                <a:lnTo>
                  <a:pt x="3055" y="1664"/>
                </a:lnTo>
                <a:lnTo>
                  <a:pt x="3031" y="1654"/>
                </a:lnTo>
                <a:lnTo>
                  <a:pt x="3006" y="1643"/>
                </a:lnTo>
                <a:lnTo>
                  <a:pt x="2981" y="1633"/>
                </a:lnTo>
                <a:lnTo>
                  <a:pt x="2954" y="1625"/>
                </a:lnTo>
                <a:lnTo>
                  <a:pt x="2928" y="1616"/>
                </a:lnTo>
                <a:lnTo>
                  <a:pt x="2901" y="1608"/>
                </a:lnTo>
                <a:lnTo>
                  <a:pt x="2872" y="1600"/>
                </a:lnTo>
                <a:lnTo>
                  <a:pt x="2844" y="1594"/>
                </a:lnTo>
                <a:lnTo>
                  <a:pt x="2815" y="1588"/>
                </a:lnTo>
                <a:lnTo>
                  <a:pt x="2784" y="1582"/>
                </a:lnTo>
                <a:lnTo>
                  <a:pt x="2753" y="1578"/>
                </a:lnTo>
                <a:lnTo>
                  <a:pt x="2721" y="1574"/>
                </a:lnTo>
                <a:lnTo>
                  <a:pt x="2689" y="1571"/>
                </a:lnTo>
                <a:lnTo>
                  <a:pt x="2656" y="1568"/>
                </a:lnTo>
                <a:lnTo>
                  <a:pt x="2621" y="1567"/>
                </a:lnTo>
                <a:lnTo>
                  <a:pt x="2586" y="1567"/>
                </a:lnTo>
                <a:lnTo>
                  <a:pt x="2554" y="1567"/>
                </a:lnTo>
                <a:lnTo>
                  <a:pt x="2523" y="1570"/>
                </a:lnTo>
                <a:lnTo>
                  <a:pt x="2492" y="1573"/>
                </a:lnTo>
                <a:lnTo>
                  <a:pt x="2477" y="1574"/>
                </a:lnTo>
                <a:lnTo>
                  <a:pt x="2461" y="1576"/>
                </a:lnTo>
                <a:lnTo>
                  <a:pt x="2431" y="1581"/>
                </a:lnTo>
                <a:lnTo>
                  <a:pt x="2402" y="1588"/>
                </a:lnTo>
                <a:lnTo>
                  <a:pt x="2375" y="1594"/>
                </a:lnTo>
                <a:lnTo>
                  <a:pt x="2347" y="1601"/>
                </a:lnTo>
                <a:lnTo>
                  <a:pt x="2321" y="1610"/>
                </a:lnTo>
                <a:lnTo>
                  <a:pt x="2295" y="1619"/>
                </a:lnTo>
                <a:lnTo>
                  <a:pt x="2271" y="1629"/>
                </a:lnTo>
                <a:lnTo>
                  <a:pt x="2247" y="1640"/>
                </a:lnTo>
                <a:lnTo>
                  <a:pt x="2225" y="1650"/>
                </a:lnTo>
                <a:lnTo>
                  <a:pt x="2204" y="1661"/>
                </a:lnTo>
                <a:lnTo>
                  <a:pt x="2185" y="1673"/>
                </a:lnTo>
                <a:lnTo>
                  <a:pt x="2165" y="1684"/>
                </a:lnTo>
                <a:lnTo>
                  <a:pt x="2186" y="1686"/>
                </a:lnTo>
                <a:lnTo>
                  <a:pt x="2205" y="1690"/>
                </a:lnTo>
                <a:lnTo>
                  <a:pt x="2223" y="1694"/>
                </a:lnTo>
                <a:lnTo>
                  <a:pt x="2242" y="1697"/>
                </a:lnTo>
                <a:lnTo>
                  <a:pt x="2259" y="1701"/>
                </a:lnTo>
                <a:lnTo>
                  <a:pt x="2277" y="1707"/>
                </a:lnTo>
                <a:lnTo>
                  <a:pt x="2294" y="1712"/>
                </a:lnTo>
                <a:lnTo>
                  <a:pt x="2310" y="1717"/>
                </a:lnTo>
                <a:lnTo>
                  <a:pt x="2327" y="1723"/>
                </a:lnTo>
                <a:lnTo>
                  <a:pt x="2342" y="1729"/>
                </a:lnTo>
                <a:lnTo>
                  <a:pt x="2358" y="1736"/>
                </a:lnTo>
                <a:lnTo>
                  <a:pt x="2373" y="1743"/>
                </a:lnTo>
                <a:lnTo>
                  <a:pt x="2401" y="1758"/>
                </a:lnTo>
                <a:lnTo>
                  <a:pt x="2415" y="1766"/>
                </a:lnTo>
                <a:lnTo>
                  <a:pt x="2429" y="1775"/>
                </a:lnTo>
                <a:lnTo>
                  <a:pt x="2442" y="1783"/>
                </a:lnTo>
                <a:lnTo>
                  <a:pt x="2455" y="1792"/>
                </a:lnTo>
                <a:lnTo>
                  <a:pt x="2467" y="1801"/>
                </a:lnTo>
                <a:lnTo>
                  <a:pt x="2480" y="1811"/>
                </a:lnTo>
                <a:lnTo>
                  <a:pt x="2492" y="1820"/>
                </a:lnTo>
                <a:lnTo>
                  <a:pt x="2503" y="1830"/>
                </a:lnTo>
                <a:lnTo>
                  <a:pt x="2514" y="1841"/>
                </a:lnTo>
                <a:lnTo>
                  <a:pt x="2526" y="1851"/>
                </a:lnTo>
                <a:lnTo>
                  <a:pt x="2547" y="1873"/>
                </a:lnTo>
                <a:lnTo>
                  <a:pt x="2566" y="1896"/>
                </a:lnTo>
                <a:lnTo>
                  <a:pt x="2577" y="1908"/>
                </a:lnTo>
                <a:lnTo>
                  <a:pt x="2586" y="1919"/>
                </a:lnTo>
                <a:lnTo>
                  <a:pt x="2604" y="1944"/>
                </a:lnTo>
                <a:lnTo>
                  <a:pt x="2621" y="1969"/>
                </a:lnTo>
                <a:lnTo>
                  <a:pt x="2638" y="1996"/>
                </a:lnTo>
                <a:lnTo>
                  <a:pt x="2654" y="2022"/>
                </a:lnTo>
                <a:lnTo>
                  <a:pt x="2669" y="2049"/>
                </a:lnTo>
                <a:lnTo>
                  <a:pt x="2684" y="2077"/>
                </a:lnTo>
                <a:lnTo>
                  <a:pt x="2698" y="2105"/>
                </a:lnTo>
                <a:lnTo>
                  <a:pt x="2712" y="2134"/>
                </a:lnTo>
                <a:lnTo>
                  <a:pt x="2725" y="2163"/>
                </a:lnTo>
                <a:lnTo>
                  <a:pt x="2737" y="2193"/>
                </a:lnTo>
                <a:lnTo>
                  <a:pt x="2750" y="2221"/>
                </a:lnTo>
                <a:lnTo>
                  <a:pt x="2774" y="2281"/>
                </a:lnTo>
                <a:lnTo>
                  <a:pt x="2823" y="2400"/>
                </a:lnTo>
                <a:lnTo>
                  <a:pt x="2834" y="2423"/>
                </a:lnTo>
                <a:lnTo>
                  <a:pt x="2845" y="2446"/>
                </a:lnTo>
                <a:lnTo>
                  <a:pt x="2855" y="2468"/>
                </a:lnTo>
                <a:lnTo>
                  <a:pt x="2867" y="2489"/>
                </a:lnTo>
                <a:lnTo>
                  <a:pt x="2880" y="2509"/>
                </a:lnTo>
                <a:lnTo>
                  <a:pt x="2891" y="2530"/>
                </a:lnTo>
                <a:lnTo>
                  <a:pt x="2905" y="2550"/>
                </a:lnTo>
                <a:lnTo>
                  <a:pt x="2918" y="2569"/>
                </a:lnTo>
                <a:lnTo>
                  <a:pt x="2933" y="2587"/>
                </a:lnTo>
                <a:lnTo>
                  <a:pt x="2947" y="2605"/>
                </a:lnTo>
                <a:lnTo>
                  <a:pt x="2954" y="2614"/>
                </a:lnTo>
                <a:lnTo>
                  <a:pt x="2962" y="2622"/>
                </a:lnTo>
                <a:lnTo>
                  <a:pt x="2978" y="2639"/>
                </a:lnTo>
                <a:lnTo>
                  <a:pt x="2993" y="2656"/>
                </a:lnTo>
                <a:lnTo>
                  <a:pt x="3010" y="2671"/>
                </a:lnTo>
                <a:lnTo>
                  <a:pt x="3019" y="2680"/>
                </a:lnTo>
                <a:lnTo>
                  <a:pt x="3027" y="2687"/>
                </a:lnTo>
                <a:lnTo>
                  <a:pt x="3044" y="2702"/>
                </a:lnTo>
                <a:lnTo>
                  <a:pt x="3063" y="2716"/>
                </a:lnTo>
                <a:lnTo>
                  <a:pt x="3081" y="2730"/>
                </a:lnTo>
                <a:lnTo>
                  <a:pt x="3100" y="2742"/>
                </a:lnTo>
                <a:lnTo>
                  <a:pt x="3120" y="2755"/>
                </a:lnTo>
                <a:lnTo>
                  <a:pt x="3140" y="2768"/>
                </a:lnTo>
                <a:lnTo>
                  <a:pt x="3160" y="2780"/>
                </a:lnTo>
                <a:lnTo>
                  <a:pt x="3182" y="2791"/>
                </a:lnTo>
                <a:lnTo>
                  <a:pt x="3203" y="2802"/>
                </a:lnTo>
                <a:lnTo>
                  <a:pt x="3225" y="2811"/>
                </a:lnTo>
                <a:lnTo>
                  <a:pt x="3248" y="2822"/>
                </a:lnTo>
                <a:lnTo>
                  <a:pt x="3270" y="2832"/>
                </a:lnTo>
                <a:lnTo>
                  <a:pt x="3294" y="2840"/>
                </a:lnTo>
                <a:lnTo>
                  <a:pt x="3318" y="2849"/>
                </a:lnTo>
                <a:lnTo>
                  <a:pt x="3342" y="2857"/>
                </a:lnTo>
                <a:lnTo>
                  <a:pt x="3368" y="2865"/>
                </a:lnTo>
                <a:lnTo>
                  <a:pt x="3393" y="2872"/>
                </a:lnTo>
                <a:lnTo>
                  <a:pt x="3388" y="2875"/>
                </a:lnTo>
                <a:lnTo>
                  <a:pt x="3384" y="2877"/>
                </a:lnTo>
                <a:lnTo>
                  <a:pt x="3371" y="2884"/>
                </a:lnTo>
                <a:lnTo>
                  <a:pt x="3358" y="2889"/>
                </a:lnTo>
                <a:lnTo>
                  <a:pt x="3343" y="2894"/>
                </a:lnTo>
                <a:lnTo>
                  <a:pt x="3327" y="2900"/>
                </a:lnTo>
                <a:lnTo>
                  <a:pt x="3310" y="2905"/>
                </a:lnTo>
                <a:lnTo>
                  <a:pt x="3291" y="2910"/>
                </a:lnTo>
                <a:lnTo>
                  <a:pt x="3271" y="2915"/>
                </a:lnTo>
                <a:lnTo>
                  <a:pt x="3250" y="2920"/>
                </a:lnTo>
                <a:lnTo>
                  <a:pt x="3227" y="2923"/>
                </a:lnTo>
                <a:lnTo>
                  <a:pt x="3204" y="2927"/>
                </a:lnTo>
                <a:lnTo>
                  <a:pt x="3178" y="2930"/>
                </a:lnTo>
                <a:lnTo>
                  <a:pt x="3166" y="2932"/>
                </a:lnTo>
                <a:lnTo>
                  <a:pt x="3153" y="2933"/>
                </a:lnTo>
                <a:lnTo>
                  <a:pt x="3126" y="2935"/>
                </a:lnTo>
                <a:lnTo>
                  <a:pt x="3099" y="2936"/>
                </a:lnTo>
                <a:lnTo>
                  <a:pt x="3070" y="2936"/>
                </a:lnTo>
                <a:lnTo>
                  <a:pt x="3039" y="2936"/>
                </a:lnTo>
                <a:lnTo>
                  <a:pt x="3024" y="2935"/>
                </a:lnTo>
                <a:lnTo>
                  <a:pt x="3009" y="2934"/>
                </a:lnTo>
                <a:lnTo>
                  <a:pt x="2979" y="2932"/>
                </a:lnTo>
                <a:lnTo>
                  <a:pt x="2950" y="2928"/>
                </a:lnTo>
                <a:lnTo>
                  <a:pt x="2921" y="2924"/>
                </a:lnTo>
                <a:lnTo>
                  <a:pt x="2892" y="2919"/>
                </a:lnTo>
                <a:lnTo>
                  <a:pt x="2865" y="2912"/>
                </a:lnTo>
                <a:lnTo>
                  <a:pt x="2851" y="2908"/>
                </a:lnTo>
                <a:lnTo>
                  <a:pt x="2837" y="2905"/>
                </a:lnTo>
                <a:lnTo>
                  <a:pt x="2810" y="2896"/>
                </a:lnTo>
                <a:lnTo>
                  <a:pt x="2783" y="2888"/>
                </a:lnTo>
                <a:lnTo>
                  <a:pt x="2757" y="2878"/>
                </a:lnTo>
                <a:lnTo>
                  <a:pt x="2731" y="2868"/>
                </a:lnTo>
                <a:lnTo>
                  <a:pt x="2705" y="2856"/>
                </a:lnTo>
                <a:lnTo>
                  <a:pt x="2681" y="2844"/>
                </a:lnTo>
                <a:lnTo>
                  <a:pt x="2656" y="2831"/>
                </a:lnTo>
                <a:lnTo>
                  <a:pt x="2631" y="2818"/>
                </a:lnTo>
                <a:lnTo>
                  <a:pt x="2608" y="2803"/>
                </a:lnTo>
                <a:lnTo>
                  <a:pt x="2583" y="2788"/>
                </a:lnTo>
                <a:lnTo>
                  <a:pt x="2560" y="2772"/>
                </a:lnTo>
                <a:lnTo>
                  <a:pt x="2536" y="2756"/>
                </a:lnTo>
                <a:lnTo>
                  <a:pt x="2513" y="2738"/>
                </a:lnTo>
                <a:lnTo>
                  <a:pt x="2490" y="2721"/>
                </a:lnTo>
                <a:lnTo>
                  <a:pt x="2466" y="2703"/>
                </a:lnTo>
                <a:lnTo>
                  <a:pt x="2444" y="2684"/>
                </a:lnTo>
                <a:lnTo>
                  <a:pt x="2421" y="2664"/>
                </a:lnTo>
                <a:lnTo>
                  <a:pt x="2398" y="2644"/>
                </a:lnTo>
                <a:lnTo>
                  <a:pt x="2376" y="2623"/>
                </a:lnTo>
                <a:lnTo>
                  <a:pt x="2354" y="2602"/>
                </a:lnTo>
                <a:lnTo>
                  <a:pt x="2331" y="2581"/>
                </a:lnTo>
                <a:lnTo>
                  <a:pt x="2309" y="2558"/>
                </a:lnTo>
                <a:lnTo>
                  <a:pt x="2263" y="2514"/>
                </a:lnTo>
                <a:lnTo>
                  <a:pt x="2224" y="2473"/>
                </a:lnTo>
                <a:lnTo>
                  <a:pt x="2204" y="2453"/>
                </a:lnTo>
                <a:lnTo>
                  <a:pt x="2183" y="2433"/>
                </a:lnTo>
                <a:lnTo>
                  <a:pt x="2162" y="2413"/>
                </a:lnTo>
                <a:lnTo>
                  <a:pt x="2142" y="2394"/>
                </a:lnTo>
                <a:lnTo>
                  <a:pt x="2121" y="2374"/>
                </a:lnTo>
                <a:lnTo>
                  <a:pt x="2099" y="2355"/>
                </a:lnTo>
                <a:lnTo>
                  <a:pt x="2077" y="2337"/>
                </a:lnTo>
                <a:lnTo>
                  <a:pt x="2055" y="2319"/>
                </a:lnTo>
                <a:lnTo>
                  <a:pt x="2033" y="2301"/>
                </a:lnTo>
                <a:lnTo>
                  <a:pt x="2009" y="2284"/>
                </a:lnTo>
                <a:lnTo>
                  <a:pt x="1986" y="2267"/>
                </a:lnTo>
                <a:lnTo>
                  <a:pt x="1962" y="2251"/>
                </a:lnTo>
                <a:lnTo>
                  <a:pt x="1938" y="2235"/>
                </a:lnTo>
                <a:lnTo>
                  <a:pt x="1912" y="2220"/>
                </a:lnTo>
                <a:lnTo>
                  <a:pt x="1887" y="2206"/>
                </a:lnTo>
                <a:lnTo>
                  <a:pt x="1861" y="2193"/>
                </a:lnTo>
                <a:lnTo>
                  <a:pt x="1835" y="2179"/>
                </a:lnTo>
                <a:lnTo>
                  <a:pt x="1807" y="2167"/>
                </a:lnTo>
                <a:lnTo>
                  <a:pt x="1780" y="2155"/>
                </a:lnTo>
                <a:lnTo>
                  <a:pt x="1751" y="2145"/>
                </a:lnTo>
                <a:lnTo>
                  <a:pt x="1721" y="2135"/>
                </a:lnTo>
                <a:lnTo>
                  <a:pt x="1691" y="2126"/>
                </a:lnTo>
                <a:lnTo>
                  <a:pt x="1676" y="2121"/>
                </a:lnTo>
                <a:lnTo>
                  <a:pt x="1660" y="2118"/>
                </a:lnTo>
                <a:lnTo>
                  <a:pt x="1630" y="2111"/>
                </a:lnTo>
                <a:lnTo>
                  <a:pt x="1598" y="2104"/>
                </a:lnTo>
                <a:lnTo>
                  <a:pt x="1565" y="2100"/>
                </a:lnTo>
                <a:lnTo>
                  <a:pt x="1548" y="2098"/>
                </a:lnTo>
                <a:lnTo>
                  <a:pt x="1531" y="2096"/>
                </a:lnTo>
                <a:lnTo>
                  <a:pt x="1496" y="2093"/>
                </a:lnTo>
                <a:lnTo>
                  <a:pt x="1461" y="2091"/>
                </a:lnTo>
                <a:lnTo>
                  <a:pt x="1423" y="2091"/>
                </a:lnTo>
                <a:lnTo>
                  <a:pt x="1405" y="2091"/>
                </a:lnTo>
                <a:lnTo>
                  <a:pt x="1388" y="2092"/>
                </a:lnTo>
                <a:lnTo>
                  <a:pt x="1370" y="2092"/>
                </a:lnTo>
                <a:lnTo>
                  <a:pt x="1353" y="2093"/>
                </a:lnTo>
                <a:lnTo>
                  <a:pt x="1336" y="2095"/>
                </a:lnTo>
                <a:lnTo>
                  <a:pt x="1320" y="2096"/>
                </a:lnTo>
                <a:lnTo>
                  <a:pt x="1287" y="2100"/>
                </a:lnTo>
                <a:lnTo>
                  <a:pt x="1256" y="2105"/>
                </a:lnTo>
                <a:lnTo>
                  <a:pt x="1228" y="2112"/>
                </a:lnTo>
                <a:lnTo>
                  <a:pt x="1200" y="2118"/>
                </a:lnTo>
                <a:lnTo>
                  <a:pt x="1174" y="2126"/>
                </a:lnTo>
                <a:lnTo>
                  <a:pt x="1149" y="2133"/>
                </a:lnTo>
                <a:lnTo>
                  <a:pt x="1126" y="2140"/>
                </a:lnTo>
                <a:lnTo>
                  <a:pt x="1104" y="2149"/>
                </a:lnTo>
                <a:lnTo>
                  <a:pt x="1086" y="2156"/>
                </a:lnTo>
                <a:lnTo>
                  <a:pt x="1068" y="2165"/>
                </a:lnTo>
                <a:lnTo>
                  <a:pt x="1053" y="2172"/>
                </a:lnTo>
                <a:lnTo>
                  <a:pt x="1041" y="2180"/>
                </a:lnTo>
                <a:lnTo>
                  <a:pt x="1030" y="2186"/>
                </a:lnTo>
                <a:lnTo>
                  <a:pt x="1050" y="2190"/>
                </a:lnTo>
                <a:lnTo>
                  <a:pt x="1072" y="2194"/>
                </a:lnTo>
                <a:lnTo>
                  <a:pt x="1093" y="2199"/>
                </a:lnTo>
                <a:lnTo>
                  <a:pt x="1115" y="2203"/>
                </a:lnTo>
                <a:lnTo>
                  <a:pt x="1160" y="2216"/>
                </a:lnTo>
                <a:lnTo>
                  <a:pt x="1182" y="2222"/>
                </a:lnTo>
                <a:lnTo>
                  <a:pt x="1205" y="2230"/>
                </a:lnTo>
                <a:lnTo>
                  <a:pt x="1228" y="2238"/>
                </a:lnTo>
                <a:lnTo>
                  <a:pt x="1250" y="2247"/>
                </a:lnTo>
                <a:lnTo>
                  <a:pt x="1272" y="2255"/>
                </a:lnTo>
                <a:lnTo>
                  <a:pt x="1295" y="2265"/>
                </a:lnTo>
                <a:lnTo>
                  <a:pt x="1316" y="2276"/>
                </a:lnTo>
                <a:lnTo>
                  <a:pt x="1337" y="2286"/>
                </a:lnTo>
                <a:lnTo>
                  <a:pt x="1359" y="2298"/>
                </a:lnTo>
                <a:lnTo>
                  <a:pt x="1379" y="2310"/>
                </a:lnTo>
                <a:lnTo>
                  <a:pt x="1399" y="2322"/>
                </a:lnTo>
                <a:lnTo>
                  <a:pt x="1418" y="2335"/>
                </a:lnTo>
                <a:lnTo>
                  <a:pt x="1436" y="2349"/>
                </a:lnTo>
                <a:lnTo>
                  <a:pt x="1453" y="2363"/>
                </a:lnTo>
                <a:lnTo>
                  <a:pt x="1470" y="2378"/>
                </a:lnTo>
                <a:lnTo>
                  <a:pt x="1485" y="2392"/>
                </a:lnTo>
                <a:lnTo>
                  <a:pt x="1500" y="2408"/>
                </a:lnTo>
                <a:lnTo>
                  <a:pt x="1506" y="2417"/>
                </a:lnTo>
                <a:lnTo>
                  <a:pt x="1513" y="2425"/>
                </a:lnTo>
                <a:lnTo>
                  <a:pt x="1524" y="2442"/>
                </a:lnTo>
                <a:lnTo>
                  <a:pt x="1535" y="2461"/>
                </a:lnTo>
                <a:lnTo>
                  <a:pt x="1539" y="2469"/>
                </a:lnTo>
                <a:lnTo>
                  <a:pt x="1545" y="2479"/>
                </a:lnTo>
                <a:lnTo>
                  <a:pt x="1548" y="2488"/>
                </a:lnTo>
                <a:lnTo>
                  <a:pt x="1552" y="2498"/>
                </a:lnTo>
                <a:lnTo>
                  <a:pt x="1555" y="2507"/>
                </a:lnTo>
                <a:lnTo>
                  <a:pt x="1557" y="2517"/>
                </a:lnTo>
                <a:lnTo>
                  <a:pt x="1561" y="2526"/>
                </a:lnTo>
                <a:lnTo>
                  <a:pt x="1563" y="2537"/>
                </a:lnTo>
                <a:lnTo>
                  <a:pt x="1564" y="2547"/>
                </a:lnTo>
                <a:lnTo>
                  <a:pt x="1565" y="2557"/>
                </a:lnTo>
                <a:lnTo>
                  <a:pt x="1566" y="2568"/>
                </a:lnTo>
                <a:lnTo>
                  <a:pt x="1566" y="2579"/>
                </a:lnTo>
                <a:lnTo>
                  <a:pt x="1565" y="2597"/>
                </a:lnTo>
                <a:lnTo>
                  <a:pt x="1564" y="2614"/>
                </a:lnTo>
                <a:lnTo>
                  <a:pt x="1561" y="2631"/>
                </a:lnTo>
                <a:lnTo>
                  <a:pt x="1556" y="2646"/>
                </a:lnTo>
                <a:lnTo>
                  <a:pt x="1554" y="2653"/>
                </a:lnTo>
                <a:lnTo>
                  <a:pt x="1551" y="2660"/>
                </a:lnTo>
                <a:lnTo>
                  <a:pt x="1548" y="2668"/>
                </a:lnTo>
                <a:lnTo>
                  <a:pt x="1545" y="2675"/>
                </a:lnTo>
                <a:lnTo>
                  <a:pt x="1537" y="2688"/>
                </a:lnTo>
                <a:lnTo>
                  <a:pt x="1530" y="2701"/>
                </a:lnTo>
                <a:lnTo>
                  <a:pt x="1520" y="2711"/>
                </a:lnTo>
                <a:lnTo>
                  <a:pt x="1516" y="2717"/>
                </a:lnTo>
                <a:lnTo>
                  <a:pt x="1511" y="2722"/>
                </a:lnTo>
                <a:lnTo>
                  <a:pt x="1500" y="2732"/>
                </a:lnTo>
                <a:lnTo>
                  <a:pt x="1488" y="2740"/>
                </a:lnTo>
                <a:lnTo>
                  <a:pt x="1475" y="2748"/>
                </a:lnTo>
                <a:lnTo>
                  <a:pt x="1463" y="2754"/>
                </a:lnTo>
                <a:lnTo>
                  <a:pt x="1450" y="2759"/>
                </a:lnTo>
                <a:lnTo>
                  <a:pt x="1435" y="2764"/>
                </a:lnTo>
                <a:lnTo>
                  <a:pt x="1429" y="2766"/>
                </a:lnTo>
                <a:lnTo>
                  <a:pt x="1421" y="2767"/>
                </a:lnTo>
                <a:lnTo>
                  <a:pt x="1406" y="2769"/>
                </a:lnTo>
                <a:lnTo>
                  <a:pt x="1390" y="2770"/>
                </a:lnTo>
                <a:lnTo>
                  <a:pt x="1374" y="2769"/>
                </a:lnTo>
                <a:lnTo>
                  <a:pt x="1359" y="2768"/>
                </a:lnTo>
                <a:lnTo>
                  <a:pt x="1350" y="2767"/>
                </a:lnTo>
                <a:lnTo>
                  <a:pt x="1342" y="2765"/>
                </a:lnTo>
                <a:lnTo>
                  <a:pt x="1334" y="2762"/>
                </a:lnTo>
                <a:lnTo>
                  <a:pt x="1326" y="2760"/>
                </a:lnTo>
                <a:lnTo>
                  <a:pt x="1309" y="2755"/>
                </a:lnTo>
                <a:lnTo>
                  <a:pt x="1292" y="2749"/>
                </a:lnTo>
                <a:lnTo>
                  <a:pt x="1275" y="2740"/>
                </a:lnTo>
                <a:lnTo>
                  <a:pt x="1258" y="2731"/>
                </a:lnTo>
                <a:lnTo>
                  <a:pt x="1239" y="2720"/>
                </a:lnTo>
                <a:lnTo>
                  <a:pt x="1222" y="2707"/>
                </a:lnTo>
                <a:lnTo>
                  <a:pt x="1205" y="2693"/>
                </a:lnTo>
                <a:lnTo>
                  <a:pt x="1197" y="2686"/>
                </a:lnTo>
                <a:lnTo>
                  <a:pt x="1188" y="2678"/>
                </a:lnTo>
                <a:lnTo>
                  <a:pt x="1173" y="2661"/>
                </a:lnTo>
                <a:lnTo>
                  <a:pt x="1153" y="2642"/>
                </a:lnTo>
                <a:lnTo>
                  <a:pt x="1134" y="2623"/>
                </a:lnTo>
                <a:lnTo>
                  <a:pt x="1114" y="2604"/>
                </a:lnTo>
                <a:lnTo>
                  <a:pt x="1095" y="2586"/>
                </a:lnTo>
                <a:lnTo>
                  <a:pt x="1074" y="2568"/>
                </a:lnTo>
                <a:lnTo>
                  <a:pt x="1052" y="2551"/>
                </a:lnTo>
                <a:lnTo>
                  <a:pt x="1031" y="2533"/>
                </a:lnTo>
                <a:lnTo>
                  <a:pt x="1010" y="2517"/>
                </a:lnTo>
                <a:lnTo>
                  <a:pt x="988" y="2500"/>
                </a:lnTo>
                <a:lnTo>
                  <a:pt x="965" y="2484"/>
                </a:lnTo>
                <a:lnTo>
                  <a:pt x="942" y="2469"/>
                </a:lnTo>
                <a:lnTo>
                  <a:pt x="918" y="2454"/>
                </a:lnTo>
                <a:lnTo>
                  <a:pt x="895" y="2440"/>
                </a:lnTo>
                <a:lnTo>
                  <a:pt x="871" y="2427"/>
                </a:lnTo>
                <a:lnTo>
                  <a:pt x="846" y="2413"/>
                </a:lnTo>
                <a:lnTo>
                  <a:pt x="821" y="2400"/>
                </a:lnTo>
                <a:lnTo>
                  <a:pt x="796" y="2388"/>
                </a:lnTo>
                <a:lnTo>
                  <a:pt x="771" y="2378"/>
                </a:lnTo>
                <a:lnTo>
                  <a:pt x="744" y="2366"/>
                </a:lnTo>
                <a:lnTo>
                  <a:pt x="719" y="2356"/>
                </a:lnTo>
                <a:lnTo>
                  <a:pt x="692" y="2347"/>
                </a:lnTo>
                <a:lnTo>
                  <a:pt x="664" y="2338"/>
                </a:lnTo>
                <a:lnTo>
                  <a:pt x="638" y="2331"/>
                </a:lnTo>
                <a:lnTo>
                  <a:pt x="610" y="2323"/>
                </a:lnTo>
                <a:lnTo>
                  <a:pt x="583" y="2317"/>
                </a:lnTo>
                <a:lnTo>
                  <a:pt x="569" y="2314"/>
                </a:lnTo>
                <a:lnTo>
                  <a:pt x="554" y="2312"/>
                </a:lnTo>
                <a:lnTo>
                  <a:pt x="540" y="2308"/>
                </a:lnTo>
                <a:lnTo>
                  <a:pt x="526" y="2306"/>
                </a:lnTo>
                <a:lnTo>
                  <a:pt x="497" y="2303"/>
                </a:lnTo>
                <a:lnTo>
                  <a:pt x="469" y="2300"/>
                </a:lnTo>
                <a:lnTo>
                  <a:pt x="439" y="2297"/>
                </a:lnTo>
                <a:lnTo>
                  <a:pt x="410" y="2296"/>
                </a:lnTo>
                <a:lnTo>
                  <a:pt x="381" y="2296"/>
                </a:lnTo>
                <a:lnTo>
                  <a:pt x="351" y="2296"/>
                </a:lnTo>
                <a:lnTo>
                  <a:pt x="322" y="2298"/>
                </a:lnTo>
                <a:lnTo>
                  <a:pt x="292" y="2300"/>
                </a:lnTo>
                <a:lnTo>
                  <a:pt x="264" y="2304"/>
                </a:lnTo>
                <a:lnTo>
                  <a:pt x="250" y="2306"/>
                </a:lnTo>
                <a:lnTo>
                  <a:pt x="236" y="2310"/>
                </a:lnTo>
                <a:lnTo>
                  <a:pt x="208" y="2315"/>
                </a:lnTo>
                <a:lnTo>
                  <a:pt x="182" y="2321"/>
                </a:lnTo>
                <a:lnTo>
                  <a:pt x="156" y="2329"/>
                </a:lnTo>
                <a:lnTo>
                  <a:pt x="132" y="2336"/>
                </a:lnTo>
                <a:lnTo>
                  <a:pt x="108" y="2346"/>
                </a:lnTo>
                <a:lnTo>
                  <a:pt x="97" y="2350"/>
                </a:lnTo>
                <a:lnTo>
                  <a:pt x="86" y="2355"/>
                </a:lnTo>
                <a:lnTo>
                  <a:pt x="66" y="2365"/>
                </a:lnTo>
                <a:lnTo>
                  <a:pt x="47" y="2375"/>
                </a:lnTo>
                <a:lnTo>
                  <a:pt x="29" y="2387"/>
                </a:lnTo>
                <a:lnTo>
                  <a:pt x="21" y="2392"/>
                </a:lnTo>
                <a:lnTo>
                  <a:pt x="14" y="2398"/>
                </a:lnTo>
                <a:lnTo>
                  <a:pt x="0" y="2411"/>
                </a:lnTo>
                <a:lnTo>
                  <a:pt x="35" y="2415"/>
                </a:lnTo>
                <a:lnTo>
                  <a:pt x="69" y="2421"/>
                </a:lnTo>
                <a:lnTo>
                  <a:pt x="102" y="2428"/>
                </a:lnTo>
                <a:lnTo>
                  <a:pt x="134" y="2436"/>
                </a:lnTo>
                <a:lnTo>
                  <a:pt x="150" y="2440"/>
                </a:lnTo>
                <a:lnTo>
                  <a:pt x="166" y="2446"/>
                </a:lnTo>
                <a:lnTo>
                  <a:pt x="197" y="2456"/>
                </a:lnTo>
                <a:lnTo>
                  <a:pt x="212" y="2462"/>
                </a:lnTo>
                <a:lnTo>
                  <a:pt x="226" y="2468"/>
                </a:lnTo>
                <a:lnTo>
                  <a:pt x="241" y="2474"/>
                </a:lnTo>
                <a:lnTo>
                  <a:pt x="256" y="2482"/>
                </a:lnTo>
                <a:lnTo>
                  <a:pt x="270" y="2488"/>
                </a:lnTo>
                <a:lnTo>
                  <a:pt x="285" y="2496"/>
                </a:lnTo>
                <a:lnTo>
                  <a:pt x="299" y="2504"/>
                </a:lnTo>
                <a:lnTo>
                  <a:pt x="313" y="2512"/>
                </a:lnTo>
                <a:lnTo>
                  <a:pt x="326" y="2520"/>
                </a:lnTo>
                <a:lnTo>
                  <a:pt x="340" y="2530"/>
                </a:lnTo>
                <a:lnTo>
                  <a:pt x="354" y="2538"/>
                </a:lnTo>
                <a:lnTo>
                  <a:pt x="367" y="2548"/>
                </a:lnTo>
                <a:lnTo>
                  <a:pt x="393" y="2568"/>
                </a:lnTo>
                <a:lnTo>
                  <a:pt x="419" y="2589"/>
                </a:lnTo>
                <a:lnTo>
                  <a:pt x="432" y="2601"/>
                </a:lnTo>
                <a:lnTo>
                  <a:pt x="444" y="2612"/>
                </a:lnTo>
                <a:lnTo>
                  <a:pt x="457" y="2624"/>
                </a:lnTo>
                <a:lnTo>
                  <a:pt x="470" y="2636"/>
                </a:lnTo>
                <a:lnTo>
                  <a:pt x="482" y="2649"/>
                </a:lnTo>
                <a:lnTo>
                  <a:pt x="494" y="2661"/>
                </a:lnTo>
                <a:lnTo>
                  <a:pt x="518" y="2689"/>
                </a:lnTo>
                <a:lnTo>
                  <a:pt x="530" y="2703"/>
                </a:lnTo>
                <a:lnTo>
                  <a:pt x="542" y="2718"/>
                </a:lnTo>
                <a:lnTo>
                  <a:pt x="566" y="2748"/>
                </a:lnTo>
                <a:lnTo>
                  <a:pt x="589" y="2780"/>
                </a:lnTo>
                <a:lnTo>
                  <a:pt x="611" y="2812"/>
                </a:lnTo>
                <a:lnTo>
                  <a:pt x="634" y="2848"/>
                </a:lnTo>
                <a:lnTo>
                  <a:pt x="656" y="2884"/>
                </a:lnTo>
                <a:lnTo>
                  <a:pt x="678" y="2922"/>
                </a:lnTo>
                <a:lnTo>
                  <a:pt x="701" y="2961"/>
                </a:lnTo>
                <a:lnTo>
                  <a:pt x="723" y="3003"/>
                </a:lnTo>
                <a:lnTo>
                  <a:pt x="744" y="3045"/>
                </a:lnTo>
                <a:lnTo>
                  <a:pt x="766" y="3090"/>
                </a:lnTo>
                <a:lnTo>
                  <a:pt x="788" y="3136"/>
                </a:lnTo>
                <a:lnTo>
                  <a:pt x="810" y="3184"/>
                </a:lnTo>
                <a:lnTo>
                  <a:pt x="831" y="3234"/>
                </a:lnTo>
                <a:lnTo>
                  <a:pt x="857" y="3290"/>
                </a:lnTo>
                <a:lnTo>
                  <a:pt x="871" y="3319"/>
                </a:lnTo>
                <a:lnTo>
                  <a:pt x="883" y="3346"/>
                </a:lnTo>
                <a:lnTo>
                  <a:pt x="898" y="3374"/>
                </a:lnTo>
                <a:lnTo>
                  <a:pt x="913" y="3402"/>
                </a:lnTo>
                <a:lnTo>
                  <a:pt x="928" y="3428"/>
                </a:lnTo>
                <a:lnTo>
                  <a:pt x="944" y="3455"/>
                </a:lnTo>
                <a:lnTo>
                  <a:pt x="961" y="3480"/>
                </a:lnTo>
                <a:lnTo>
                  <a:pt x="978" y="3506"/>
                </a:lnTo>
                <a:lnTo>
                  <a:pt x="996" y="3530"/>
                </a:lnTo>
                <a:lnTo>
                  <a:pt x="1015" y="3555"/>
                </a:lnTo>
                <a:lnTo>
                  <a:pt x="1034" y="3578"/>
                </a:lnTo>
                <a:lnTo>
                  <a:pt x="1056" y="3600"/>
                </a:lnTo>
                <a:lnTo>
                  <a:pt x="1066" y="3612"/>
                </a:lnTo>
                <a:lnTo>
                  <a:pt x="1077" y="3623"/>
                </a:lnTo>
                <a:lnTo>
                  <a:pt x="1099" y="3644"/>
                </a:lnTo>
                <a:lnTo>
                  <a:pt x="1123" y="3664"/>
                </a:lnTo>
                <a:lnTo>
                  <a:pt x="1147" y="3683"/>
                </a:lnTo>
                <a:lnTo>
                  <a:pt x="1160" y="3693"/>
                </a:lnTo>
                <a:lnTo>
                  <a:pt x="1173" y="3701"/>
                </a:lnTo>
                <a:lnTo>
                  <a:pt x="1199" y="3719"/>
                </a:lnTo>
                <a:lnTo>
                  <a:pt x="1213" y="3728"/>
                </a:lnTo>
                <a:lnTo>
                  <a:pt x="1227" y="3735"/>
                </a:lnTo>
                <a:lnTo>
                  <a:pt x="1241" y="3743"/>
                </a:lnTo>
                <a:lnTo>
                  <a:pt x="1255" y="3750"/>
                </a:lnTo>
                <a:lnTo>
                  <a:pt x="1286" y="3764"/>
                </a:lnTo>
                <a:lnTo>
                  <a:pt x="1301" y="3772"/>
                </a:lnTo>
                <a:lnTo>
                  <a:pt x="1317" y="3778"/>
                </a:lnTo>
                <a:lnTo>
                  <a:pt x="1334" y="3783"/>
                </a:lnTo>
                <a:lnTo>
                  <a:pt x="1350" y="3789"/>
                </a:lnTo>
                <a:lnTo>
                  <a:pt x="1367" y="3794"/>
                </a:lnTo>
                <a:lnTo>
                  <a:pt x="1385" y="3799"/>
                </a:lnTo>
                <a:lnTo>
                  <a:pt x="1402" y="3803"/>
                </a:lnTo>
                <a:lnTo>
                  <a:pt x="1420" y="3808"/>
                </a:lnTo>
                <a:lnTo>
                  <a:pt x="1438" y="3812"/>
                </a:lnTo>
                <a:lnTo>
                  <a:pt x="1457" y="3815"/>
                </a:lnTo>
                <a:lnTo>
                  <a:pt x="1496" y="3822"/>
                </a:lnTo>
                <a:lnTo>
                  <a:pt x="1516" y="3824"/>
                </a:lnTo>
                <a:lnTo>
                  <a:pt x="1536" y="3826"/>
                </a:lnTo>
                <a:lnTo>
                  <a:pt x="1556" y="3828"/>
                </a:lnTo>
                <a:lnTo>
                  <a:pt x="1578" y="3829"/>
                </a:lnTo>
                <a:lnTo>
                  <a:pt x="1599" y="3830"/>
                </a:lnTo>
                <a:lnTo>
                  <a:pt x="1621" y="3830"/>
                </a:lnTo>
                <a:lnTo>
                  <a:pt x="1641" y="3830"/>
                </a:lnTo>
                <a:lnTo>
                  <a:pt x="1663" y="3830"/>
                </a:lnTo>
                <a:lnTo>
                  <a:pt x="1684" y="3828"/>
                </a:lnTo>
                <a:lnTo>
                  <a:pt x="1705" y="3827"/>
                </a:lnTo>
                <a:lnTo>
                  <a:pt x="1750" y="3823"/>
                </a:lnTo>
                <a:lnTo>
                  <a:pt x="1795" y="3818"/>
                </a:lnTo>
                <a:lnTo>
                  <a:pt x="1842" y="3813"/>
                </a:lnTo>
                <a:lnTo>
                  <a:pt x="1889" y="3809"/>
                </a:lnTo>
                <a:lnTo>
                  <a:pt x="1936" y="3806"/>
                </a:lnTo>
                <a:lnTo>
                  <a:pt x="1984" y="3802"/>
                </a:lnTo>
                <a:lnTo>
                  <a:pt x="2007" y="3802"/>
                </a:lnTo>
                <a:lnTo>
                  <a:pt x="2030" y="3802"/>
                </a:lnTo>
                <a:lnTo>
                  <a:pt x="2053" y="3803"/>
                </a:lnTo>
                <a:lnTo>
                  <a:pt x="2076" y="3804"/>
                </a:lnTo>
                <a:lnTo>
                  <a:pt x="2098" y="3807"/>
                </a:lnTo>
                <a:lnTo>
                  <a:pt x="2121" y="3810"/>
                </a:lnTo>
                <a:lnTo>
                  <a:pt x="2143" y="3814"/>
                </a:lnTo>
                <a:lnTo>
                  <a:pt x="2164" y="3819"/>
                </a:lnTo>
                <a:lnTo>
                  <a:pt x="2175" y="3822"/>
                </a:lnTo>
                <a:lnTo>
                  <a:pt x="2186" y="3825"/>
                </a:lnTo>
                <a:lnTo>
                  <a:pt x="2207" y="3832"/>
                </a:lnTo>
                <a:lnTo>
                  <a:pt x="2227" y="3841"/>
                </a:lnTo>
                <a:lnTo>
                  <a:pt x="2237" y="3845"/>
                </a:lnTo>
                <a:lnTo>
                  <a:pt x="2246" y="3850"/>
                </a:lnTo>
                <a:lnTo>
                  <a:pt x="2256" y="3856"/>
                </a:lnTo>
                <a:lnTo>
                  <a:pt x="2265" y="3861"/>
                </a:lnTo>
                <a:lnTo>
                  <a:pt x="2283" y="3874"/>
                </a:lnTo>
                <a:lnTo>
                  <a:pt x="2293" y="3880"/>
                </a:lnTo>
                <a:lnTo>
                  <a:pt x="2301" y="3887"/>
                </a:lnTo>
                <a:lnTo>
                  <a:pt x="2310" y="3895"/>
                </a:lnTo>
                <a:lnTo>
                  <a:pt x="2318" y="3902"/>
                </a:lnTo>
                <a:lnTo>
                  <a:pt x="2327" y="3910"/>
                </a:lnTo>
                <a:lnTo>
                  <a:pt x="2334" y="3917"/>
                </a:lnTo>
                <a:lnTo>
                  <a:pt x="2341" y="3926"/>
                </a:lnTo>
                <a:lnTo>
                  <a:pt x="2348" y="3933"/>
                </a:lnTo>
                <a:lnTo>
                  <a:pt x="2361" y="3949"/>
                </a:lnTo>
                <a:lnTo>
                  <a:pt x="2373" y="3965"/>
                </a:lnTo>
                <a:lnTo>
                  <a:pt x="2383" y="3982"/>
                </a:lnTo>
                <a:lnTo>
                  <a:pt x="2393" y="3998"/>
                </a:lnTo>
                <a:lnTo>
                  <a:pt x="2401" y="4015"/>
                </a:lnTo>
                <a:lnTo>
                  <a:pt x="2409" y="4032"/>
                </a:lnTo>
                <a:lnTo>
                  <a:pt x="2416" y="4049"/>
                </a:lnTo>
                <a:lnTo>
                  <a:pt x="2422" y="4066"/>
                </a:lnTo>
                <a:lnTo>
                  <a:pt x="2428" y="4084"/>
                </a:lnTo>
                <a:lnTo>
                  <a:pt x="2432" y="4101"/>
                </a:lnTo>
                <a:lnTo>
                  <a:pt x="2438" y="4119"/>
                </a:lnTo>
                <a:lnTo>
                  <a:pt x="2441" y="4137"/>
                </a:lnTo>
                <a:lnTo>
                  <a:pt x="2448" y="4172"/>
                </a:lnTo>
                <a:lnTo>
                  <a:pt x="2453" y="4209"/>
                </a:lnTo>
                <a:lnTo>
                  <a:pt x="2459" y="4244"/>
                </a:lnTo>
                <a:lnTo>
                  <a:pt x="2464" y="4280"/>
                </a:lnTo>
                <a:lnTo>
                  <a:pt x="2469" y="4315"/>
                </a:lnTo>
                <a:lnTo>
                  <a:pt x="2477" y="4350"/>
                </a:lnTo>
                <a:lnTo>
                  <a:pt x="2481" y="4367"/>
                </a:lnTo>
                <a:lnTo>
                  <a:pt x="2485" y="4384"/>
                </a:lnTo>
                <a:lnTo>
                  <a:pt x="2490" y="4401"/>
                </a:lnTo>
                <a:lnTo>
                  <a:pt x="2495" y="4417"/>
                </a:lnTo>
                <a:lnTo>
                  <a:pt x="2501" y="4434"/>
                </a:lnTo>
                <a:lnTo>
                  <a:pt x="2509" y="4450"/>
                </a:lnTo>
                <a:lnTo>
                  <a:pt x="2518" y="4470"/>
                </a:lnTo>
                <a:lnTo>
                  <a:pt x="2528" y="4489"/>
                </a:lnTo>
                <a:lnTo>
                  <a:pt x="2538" y="4508"/>
                </a:lnTo>
                <a:lnTo>
                  <a:pt x="2550" y="4526"/>
                </a:lnTo>
                <a:lnTo>
                  <a:pt x="2562" y="4545"/>
                </a:lnTo>
                <a:lnTo>
                  <a:pt x="2575" y="4562"/>
                </a:lnTo>
                <a:lnTo>
                  <a:pt x="2588" y="4577"/>
                </a:lnTo>
                <a:lnTo>
                  <a:pt x="2602" y="4593"/>
                </a:lnTo>
                <a:lnTo>
                  <a:pt x="2617" y="4608"/>
                </a:lnTo>
                <a:lnTo>
                  <a:pt x="2633" y="4623"/>
                </a:lnTo>
                <a:lnTo>
                  <a:pt x="2649" y="4637"/>
                </a:lnTo>
                <a:lnTo>
                  <a:pt x="2667" y="4651"/>
                </a:lnTo>
                <a:lnTo>
                  <a:pt x="2684" y="4664"/>
                </a:lnTo>
                <a:lnTo>
                  <a:pt x="2703" y="4676"/>
                </a:lnTo>
                <a:lnTo>
                  <a:pt x="2723" y="4688"/>
                </a:lnTo>
                <a:lnTo>
                  <a:pt x="2744" y="4699"/>
                </a:lnTo>
                <a:lnTo>
                  <a:pt x="2765" y="4709"/>
                </a:lnTo>
                <a:lnTo>
                  <a:pt x="2787" y="4719"/>
                </a:lnTo>
                <a:lnTo>
                  <a:pt x="2811" y="4728"/>
                </a:lnTo>
                <a:lnTo>
                  <a:pt x="2835" y="4737"/>
                </a:lnTo>
                <a:lnTo>
                  <a:pt x="2860" y="4745"/>
                </a:lnTo>
                <a:lnTo>
                  <a:pt x="2886" y="4753"/>
                </a:lnTo>
                <a:lnTo>
                  <a:pt x="2913" y="4760"/>
                </a:lnTo>
                <a:lnTo>
                  <a:pt x="2941" y="4767"/>
                </a:lnTo>
                <a:lnTo>
                  <a:pt x="2970" y="4773"/>
                </a:lnTo>
                <a:lnTo>
                  <a:pt x="3000" y="4778"/>
                </a:lnTo>
                <a:lnTo>
                  <a:pt x="3015" y="4781"/>
                </a:lnTo>
                <a:lnTo>
                  <a:pt x="3031" y="4784"/>
                </a:lnTo>
                <a:lnTo>
                  <a:pt x="3063" y="4788"/>
                </a:lnTo>
                <a:lnTo>
                  <a:pt x="3097" y="4791"/>
                </a:lnTo>
                <a:lnTo>
                  <a:pt x="3114" y="4793"/>
                </a:lnTo>
                <a:lnTo>
                  <a:pt x="3131" y="4794"/>
                </a:lnTo>
                <a:lnTo>
                  <a:pt x="3166" y="4798"/>
                </a:lnTo>
                <a:lnTo>
                  <a:pt x="3202" y="4800"/>
                </a:lnTo>
                <a:lnTo>
                  <a:pt x="3186" y="4812"/>
                </a:lnTo>
                <a:lnTo>
                  <a:pt x="3170" y="4824"/>
                </a:lnTo>
                <a:lnTo>
                  <a:pt x="3153" y="4836"/>
                </a:lnTo>
                <a:lnTo>
                  <a:pt x="3136" y="4846"/>
                </a:lnTo>
                <a:lnTo>
                  <a:pt x="3118" y="4856"/>
                </a:lnTo>
                <a:lnTo>
                  <a:pt x="3099" y="4866"/>
                </a:lnTo>
                <a:lnTo>
                  <a:pt x="3080" y="4874"/>
                </a:lnTo>
                <a:lnTo>
                  <a:pt x="3059" y="4883"/>
                </a:lnTo>
                <a:lnTo>
                  <a:pt x="3039" y="4890"/>
                </a:lnTo>
                <a:lnTo>
                  <a:pt x="3019" y="4898"/>
                </a:lnTo>
                <a:lnTo>
                  <a:pt x="2998" y="4904"/>
                </a:lnTo>
                <a:lnTo>
                  <a:pt x="2976" y="4909"/>
                </a:lnTo>
                <a:lnTo>
                  <a:pt x="2954" y="4916"/>
                </a:lnTo>
                <a:lnTo>
                  <a:pt x="2932" y="4920"/>
                </a:lnTo>
                <a:lnTo>
                  <a:pt x="2909" y="4924"/>
                </a:lnTo>
                <a:lnTo>
                  <a:pt x="2886" y="4928"/>
                </a:lnTo>
                <a:lnTo>
                  <a:pt x="2863" y="4932"/>
                </a:lnTo>
                <a:lnTo>
                  <a:pt x="2839" y="4934"/>
                </a:lnTo>
                <a:lnTo>
                  <a:pt x="2816" y="4936"/>
                </a:lnTo>
                <a:lnTo>
                  <a:pt x="2791" y="4938"/>
                </a:lnTo>
                <a:lnTo>
                  <a:pt x="2767" y="4939"/>
                </a:lnTo>
                <a:lnTo>
                  <a:pt x="2743" y="4940"/>
                </a:lnTo>
                <a:lnTo>
                  <a:pt x="2693" y="4940"/>
                </a:lnTo>
                <a:lnTo>
                  <a:pt x="2668" y="4939"/>
                </a:lnTo>
                <a:lnTo>
                  <a:pt x="2643" y="4938"/>
                </a:lnTo>
                <a:lnTo>
                  <a:pt x="2618" y="4937"/>
                </a:lnTo>
                <a:lnTo>
                  <a:pt x="2593" y="4935"/>
                </a:lnTo>
                <a:lnTo>
                  <a:pt x="2567" y="4933"/>
                </a:lnTo>
                <a:lnTo>
                  <a:pt x="2542" y="4929"/>
                </a:lnTo>
                <a:lnTo>
                  <a:pt x="2491" y="4922"/>
                </a:lnTo>
                <a:lnTo>
                  <a:pt x="2441" y="4913"/>
                </a:lnTo>
                <a:lnTo>
                  <a:pt x="2391" y="4904"/>
                </a:lnTo>
                <a:lnTo>
                  <a:pt x="2365" y="4898"/>
                </a:lnTo>
                <a:lnTo>
                  <a:pt x="2341" y="4892"/>
                </a:lnTo>
                <a:lnTo>
                  <a:pt x="2316" y="4885"/>
                </a:lnTo>
                <a:lnTo>
                  <a:pt x="2292" y="4878"/>
                </a:lnTo>
                <a:lnTo>
                  <a:pt x="2268" y="4871"/>
                </a:lnTo>
                <a:lnTo>
                  <a:pt x="2244" y="4864"/>
                </a:lnTo>
                <a:lnTo>
                  <a:pt x="2221" y="4856"/>
                </a:lnTo>
                <a:lnTo>
                  <a:pt x="2197" y="4849"/>
                </a:lnTo>
                <a:lnTo>
                  <a:pt x="2152" y="4831"/>
                </a:lnTo>
                <a:lnTo>
                  <a:pt x="2129" y="4822"/>
                </a:lnTo>
                <a:lnTo>
                  <a:pt x="2107" y="4812"/>
                </a:lnTo>
                <a:lnTo>
                  <a:pt x="2086" y="4803"/>
                </a:lnTo>
                <a:lnTo>
                  <a:pt x="2064" y="4793"/>
                </a:lnTo>
                <a:lnTo>
                  <a:pt x="2024" y="4772"/>
                </a:lnTo>
                <a:lnTo>
                  <a:pt x="2004" y="4761"/>
                </a:lnTo>
                <a:lnTo>
                  <a:pt x="1985" y="4751"/>
                </a:lnTo>
                <a:lnTo>
                  <a:pt x="1967" y="4740"/>
                </a:lnTo>
                <a:lnTo>
                  <a:pt x="1949" y="4728"/>
                </a:lnTo>
                <a:lnTo>
                  <a:pt x="1930" y="4717"/>
                </a:lnTo>
                <a:lnTo>
                  <a:pt x="1913" y="4705"/>
                </a:lnTo>
                <a:lnTo>
                  <a:pt x="1897" y="4692"/>
                </a:lnTo>
                <a:lnTo>
                  <a:pt x="1882" y="4681"/>
                </a:lnTo>
                <a:lnTo>
                  <a:pt x="1867" y="4668"/>
                </a:lnTo>
                <a:lnTo>
                  <a:pt x="1852" y="4655"/>
                </a:lnTo>
                <a:lnTo>
                  <a:pt x="1839" y="4642"/>
                </a:lnTo>
                <a:lnTo>
                  <a:pt x="1826" y="4630"/>
                </a:lnTo>
                <a:lnTo>
                  <a:pt x="1827" y="4663"/>
                </a:lnTo>
                <a:lnTo>
                  <a:pt x="1831" y="4694"/>
                </a:lnTo>
                <a:lnTo>
                  <a:pt x="1834" y="4727"/>
                </a:lnTo>
                <a:lnTo>
                  <a:pt x="1838" y="4759"/>
                </a:lnTo>
                <a:lnTo>
                  <a:pt x="1843" y="4792"/>
                </a:lnTo>
                <a:lnTo>
                  <a:pt x="1850" y="4824"/>
                </a:lnTo>
                <a:lnTo>
                  <a:pt x="1856" y="4856"/>
                </a:lnTo>
                <a:lnTo>
                  <a:pt x="1863" y="4887"/>
                </a:lnTo>
                <a:lnTo>
                  <a:pt x="1871" y="4919"/>
                </a:lnTo>
                <a:lnTo>
                  <a:pt x="1880" y="4950"/>
                </a:lnTo>
                <a:lnTo>
                  <a:pt x="1890" y="4980"/>
                </a:lnTo>
                <a:lnTo>
                  <a:pt x="1901" y="5010"/>
                </a:lnTo>
                <a:lnTo>
                  <a:pt x="1911" y="5040"/>
                </a:lnTo>
                <a:lnTo>
                  <a:pt x="1923" y="5070"/>
                </a:lnTo>
                <a:lnTo>
                  <a:pt x="1936" y="5100"/>
                </a:lnTo>
                <a:lnTo>
                  <a:pt x="1950" y="5128"/>
                </a:lnTo>
                <a:lnTo>
                  <a:pt x="1963" y="5157"/>
                </a:lnTo>
                <a:lnTo>
                  <a:pt x="1979" y="5185"/>
                </a:lnTo>
                <a:lnTo>
                  <a:pt x="1994" y="5212"/>
                </a:lnTo>
                <a:lnTo>
                  <a:pt x="2011" y="5239"/>
                </a:lnTo>
                <a:lnTo>
                  <a:pt x="2028" y="5265"/>
                </a:lnTo>
                <a:lnTo>
                  <a:pt x="2046" y="5292"/>
                </a:lnTo>
                <a:lnTo>
                  <a:pt x="2065" y="5318"/>
                </a:lnTo>
                <a:lnTo>
                  <a:pt x="2085" y="5342"/>
                </a:lnTo>
                <a:lnTo>
                  <a:pt x="2106" y="5366"/>
                </a:lnTo>
                <a:lnTo>
                  <a:pt x="2127" y="5391"/>
                </a:lnTo>
                <a:lnTo>
                  <a:pt x="2148" y="5414"/>
                </a:lnTo>
                <a:lnTo>
                  <a:pt x="2172" y="5437"/>
                </a:lnTo>
                <a:lnTo>
                  <a:pt x="2195" y="5458"/>
                </a:lnTo>
                <a:lnTo>
                  <a:pt x="2220" y="5479"/>
                </a:lnTo>
                <a:lnTo>
                  <a:pt x="2244" y="5500"/>
                </a:lnTo>
                <a:lnTo>
                  <a:pt x="2270" y="5520"/>
                </a:lnTo>
                <a:lnTo>
                  <a:pt x="2296" y="5539"/>
                </a:lnTo>
                <a:lnTo>
                  <a:pt x="2324" y="5558"/>
                </a:lnTo>
                <a:lnTo>
                  <a:pt x="2352" y="5575"/>
                </a:lnTo>
                <a:lnTo>
                  <a:pt x="2381" y="5592"/>
                </a:lnTo>
                <a:lnTo>
                  <a:pt x="2411" y="5608"/>
                </a:lnTo>
                <a:lnTo>
                  <a:pt x="2442" y="5623"/>
                </a:lnTo>
                <a:lnTo>
                  <a:pt x="2473" y="5638"/>
                </a:lnTo>
                <a:lnTo>
                  <a:pt x="2504" y="5650"/>
                </a:lnTo>
                <a:lnTo>
                  <a:pt x="2537" y="5663"/>
                </a:lnTo>
                <a:lnTo>
                  <a:pt x="2571" y="5675"/>
                </a:lnTo>
                <a:lnTo>
                  <a:pt x="2605" y="5685"/>
                </a:lnTo>
                <a:lnTo>
                  <a:pt x="2641" y="5696"/>
                </a:lnTo>
                <a:lnTo>
                  <a:pt x="2677" y="5705"/>
                </a:lnTo>
                <a:lnTo>
                  <a:pt x="2714" y="5712"/>
                </a:lnTo>
                <a:lnTo>
                  <a:pt x="2751" y="5719"/>
                </a:lnTo>
                <a:lnTo>
                  <a:pt x="2789" y="5725"/>
                </a:lnTo>
                <a:lnTo>
                  <a:pt x="2829" y="5730"/>
                </a:lnTo>
                <a:lnTo>
                  <a:pt x="2868" y="5733"/>
                </a:lnTo>
                <a:lnTo>
                  <a:pt x="2909" y="5736"/>
                </a:lnTo>
                <a:lnTo>
                  <a:pt x="2951" y="5738"/>
                </a:lnTo>
                <a:lnTo>
                  <a:pt x="2993" y="5738"/>
                </a:lnTo>
                <a:lnTo>
                  <a:pt x="3036" y="5738"/>
                </a:lnTo>
                <a:lnTo>
                  <a:pt x="3080" y="5735"/>
                </a:lnTo>
                <a:lnTo>
                  <a:pt x="3124" y="5732"/>
                </a:lnTo>
                <a:lnTo>
                  <a:pt x="3170" y="5728"/>
                </a:lnTo>
                <a:lnTo>
                  <a:pt x="3217" y="5723"/>
                </a:lnTo>
                <a:lnTo>
                  <a:pt x="3263" y="5716"/>
                </a:lnTo>
                <a:lnTo>
                  <a:pt x="3311" y="5708"/>
                </a:lnTo>
                <a:lnTo>
                  <a:pt x="3360" y="5699"/>
                </a:lnTo>
                <a:lnTo>
                  <a:pt x="3409" y="5689"/>
                </a:lnTo>
                <a:lnTo>
                  <a:pt x="3459" y="5676"/>
                </a:lnTo>
                <a:lnTo>
                  <a:pt x="3510" y="5663"/>
                </a:lnTo>
                <a:lnTo>
                  <a:pt x="3546" y="5655"/>
                </a:lnTo>
                <a:lnTo>
                  <a:pt x="3563" y="5651"/>
                </a:lnTo>
                <a:lnTo>
                  <a:pt x="3579" y="5648"/>
                </a:lnTo>
                <a:lnTo>
                  <a:pt x="3596" y="5645"/>
                </a:lnTo>
                <a:lnTo>
                  <a:pt x="3612" y="5643"/>
                </a:lnTo>
                <a:lnTo>
                  <a:pt x="3643" y="5641"/>
                </a:lnTo>
                <a:lnTo>
                  <a:pt x="3673" y="5641"/>
                </a:lnTo>
                <a:lnTo>
                  <a:pt x="3688" y="5642"/>
                </a:lnTo>
                <a:lnTo>
                  <a:pt x="3701" y="5644"/>
                </a:lnTo>
                <a:lnTo>
                  <a:pt x="3715" y="5646"/>
                </a:lnTo>
                <a:lnTo>
                  <a:pt x="3729" y="5649"/>
                </a:lnTo>
                <a:lnTo>
                  <a:pt x="3742" y="5652"/>
                </a:lnTo>
                <a:lnTo>
                  <a:pt x="3755" y="5657"/>
                </a:lnTo>
                <a:lnTo>
                  <a:pt x="3767" y="5662"/>
                </a:lnTo>
                <a:lnTo>
                  <a:pt x="3779" y="5667"/>
                </a:lnTo>
                <a:lnTo>
                  <a:pt x="3791" y="5674"/>
                </a:lnTo>
                <a:lnTo>
                  <a:pt x="3802" y="5681"/>
                </a:lnTo>
                <a:lnTo>
                  <a:pt x="3813" y="5690"/>
                </a:lnTo>
                <a:lnTo>
                  <a:pt x="3824" y="5698"/>
                </a:lnTo>
                <a:lnTo>
                  <a:pt x="3834" y="5708"/>
                </a:lnTo>
                <a:lnTo>
                  <a:pt x="3844" y="5718"/>
                </a:lnTo>
                <a:lnTo>
                  <a:pt x="3853" y="5730"/>
                </a:lnTo>
                <a:lnTo>
                  <a:pt x="3863" y="5742"/>
                </a:lnTo>
                <a:lnTo>
                  <a:pt x="3872" y="5756"/>
                </a:lnTo>
                <a:lnTo>
                  <a:pt x="3880" y="5769"/>
                </a:lnTo>
                <a:lnTo>
                  <a:pt x="3889" y="5784"/>
                </a:lnTo>
                <a:lnTo>
                  <a:pt x="3896" y="5799"/>
                </a:lnTo>
                <a:lnTo>
                  <a:pt x="3903" y="5816"/>
                </a:lnTo>
                <a:lnTo>
                  <a:pt x="3911" y="5834"/>
                </a:lnTo>
                <a:lnTo>
                  <a:pt x="3920" y="5858"/>
                </a:lnTo>
                <a:lnTo>
                  <a:pt x="3931" y="5881"/>
                </a:lnTo>
                <a:lnTo>
                  <a:pt x="3943" y="5902"/>
                </a:lnTo>
                <a:lnTo>
                  <a:pt x="3954" y="5924"/>
                </a:lnTo>
                <a:lnTo>
                  <a:pt x="3967" y="5943"/>
                </a:lnTo>
                <a:lnTo>
                  <a:pt x="3974" y="5951"/>
                </a:lnTo>
                <a:lnTo>
                  <a:pt x="3981" y="5961"/>
                </a:lnTo>
                <a:lnTo>
                  <a:pt x="3995" y="5978"/>
                </a:lnTo>
                <a:lnTo>
                  <a:pt x="4010" y="5994"/>
                </a:lnTo>
                <a:lnTo>
                  <a:pt x="4025" y="6009"/>
                </a:lnTo>
                <a:lnTo>
                  <a:pt x="4041" y="6022"/>
                </a:lnTo>
                <a:lnTo>
                  <a:pt x="4049" y="6029"/>
                </a:lnTo>
                <a:lnTo>
                  <a:pt x="4058" y="6035"/>
                </a:lnTo>
                <a:lnTo>
                  <a:pt x="4075" y="6047"/>
                </a:lnTo>
                <a:lnTo>
                  <a:pt x="4092" y="6058"/>
                </a:lnTo>
                <a:lnTo>
                  <a:pt x="4110" y="6067"/>
                </a:lnTo>
                <a:lnTo>
                  <a:pt x="4128" y="6076"/>
                </a:lnTo>
                <a:lnTo>
                  <a:pt x="4147" y="6084"/>
                </a:lnTo>
                <a:lnTo>
                  <a:pt x="4155" y="6088"/>
                </a:lnTo>
                <a:lnTo>
                  <a:pt x="4165" y="6092"/>
                </a:lnTo>
                <a:lnTo>
                  <a:pt x="4185" y="6098"/>
                </a:lnTo>
                <a:lnTo>
                  <a:pt x="4204" y="6103"/>
                </a:lnTo>
                <a:lnTo>
                  <a:pt x="4224" y="6108"/>
                </a:lnTo>
                <a:lnTo>
                  <a:pt x="4245" y="6112"/>
                </a:lnTo>
                <a:lnTo>
                  <a:pt x="4254" y="6114"/>
                </a:lnTo>
                <a:lnTo>
                  <a:pt x="4265" y="6115"/>
                </a:lnTo>
                <a:lnTo>
                  <a:pt x="4285" y="6118"/>
                </a:lnTo>
                <a:lnTo>
                  <a:pt x="4306" y="6120"/>
                </a:lnTo>
                <a:lnTo>
                  <a:pt x="4328" y="6121"/>
                </a:lnTo>
                <a:lnTo>
                  <a:pt x="4349" y="6122"/>
                </a:lnTo>
                <a:lnTo>
                  <a:pt x="4369" y="6122"/>
                </a:lnTo>
                <a:lnTo>
                  <a:pt x="4390" y="6121"/>
                </a:lnTo>
                <a:lnTo>
                  <a:pt x="4433" y="6119"/>
                </a:lnTo>
                <a:lnTo>
                  <a:pt x="4454" y="6117"/>
                </a:lnTo>
                <a:lnTo>
                  <a:pt x="4475" y="6115"/>
                </a:lnTo>
                <a:lnTo>
                  <a:pt x="4523" y="6110"/>
                </a:lnTo>
                <a:lnTo>
                  <a:pt x="4570" y="6104"/>
                </a:lnTo>
                <a:lnTo>
                  <a:pt x="4616" y="6101"/>
                </a:lnTo>
                <a:lnTo>
                  <a:pt x="4659" y="6099"/>
                </a:lnTo>
                <a:lnTo>
                  <a:pt x="4703" y="6098"/>
                </a:lnTo>
                <a:lnTo>
                  <a:pt x="4724" y="6097"/>
                </a:lnTo>
                <a:lnTo>
                  <a:pt x="4744" y="6097"/>
                </a:lnTo>
                <a:lnTo>
                  <a:pt x="4786" y="6098"/>
                </a:lnTo>
                <a:lnTo>
                  <a:pt x="4826" y="6100"/>
                </a:lnTo>
                <a:lnTo>
                  <a:pt x="4865" y="6102"/>
                </a:lnTo>
                <a:lnTo>
                  <a:pt x="4885" y="6104"/>
                </a:lnTo>
                <a:lnTo>
                  <a:pt x="4904" y="6106"/>
                </a:lnTo>
                <a:lnTo>
                  <a:pt x="4941" y="6112"/>
                </a:lnTo>
                <a:lnTo>
                  <a:pt x="4978" y="6118"/>
                </a:lnTo>
                <a:lnTo>
                  <a:pt x="5013" y="6126"/>
                </a:lnTo>
                <a:lnTo>
                  <a:pt x="5031" y="6130"/>
                </a:lnTo>
                <a:lnTo>
                  <a:pt x="5048" y="6134"/>
                </a:lnTo>
                <a:lnTo>
                  <a:pt x="5083" y="6144"/>
                </a:lnTo>
                <a:lnTo>
                  <a:pt x="5100" y="6149"/>
                </a:lnTo>
                <a:lnTo>
                  <a:pt x="5116" y="6155"/>
                </a:lnTo>
                <a:lnTo>
                  <a:pt x="5150" y="6167"/>
                </a:lnTo>
                <a:lnTo>
                  <a:pt x="5166" y="6175"/>
                </a:lnTo>
                <a:lnTo>
                  <a:pt x="5182" y="6181"/>
                </a:lnTo>
                <a:lnTo>
                  <a:pt x="5198" y="6188"/>
                </a:lnTo>
                <a:lnTo>
                  <a:pt x="5214" y="6196"/>
                </a:lnTo>
                <a:lnTo>
                  <a:pt x="5230" y="6203"/>
                </a:lnTo>
                <a:lnTo>
                  <a:pt x="5246" y="6212"/>
                </a:lnTo>
                <a:lnTo>
                  <a:pt x="5277" y="6229"/>
                </a:lnTo>
                <a:lnTo>
                  <a:pt x="5307" y="6248"/>
                </a:lnTo>
                <a:lnTo>
                  <a:pt x="5337" y="6268"/>
                </a:lnTo>
                <a:lnTo>
                  <a:pt x="5366" y="6289"/>
                </a:lnTo>
                <a:lnTo>
                  <a:pt x="5396" y="6312"/>
                </a:lnTo>
                <a:lnTo>
                  <a:pt x="5411" y="6323"/>
                </a:lnTo>
                <a:lnTo>
                  <a:pt x="5425" y="6336"/>
                </a:lnTo>
                <a:lnTo>
                  <a:pt x="5453" y="6362"/>
                </a:lnTo>
                <a:lnTo>
                  <a:pt x="5482" y="6388"/>
                </a:lnTo>
                <a:lnTo>
                  <a:pt x="5496" y="6402"/>
                </a:lnTo>
                <a:lnTo>
                  <a:pt x="5510" y="6416"/>
                </a:lnTo>
                <a:lnTo>
                  <a:pt x="5538" y="6446"/>
                </a:lnTo>
                <a:lnTo>
                  <a:pt x="5566" y="6476"/>
                </a:lnTo>
                <a:lnTo>
                  <a:pt x="5594" y="6509"/>
                </a:lnTo>
                <a:lnTo>
                  <a:pt x="5597" y="6482"/>
                </a:lnTo>
                <a:lnTo>
                  <a:pt x="5599" y="6455"/>
                </a:lnTo>
                <a:lnTo>
                  <a:pt x="5600" y="6429"/>
                </a:lnTo>
                <a:lnTo>
                  <a:pt x="5601" y="6402"/>
                </a:lnTo>
                <a:lnTo>
                  <a:pt x="5601" y="6377"/>
                </a:lnTo>
                <a:lnTo>
                  <a:pt x="5600" y="6351"/>
                </a:lnTo>
                <a:lnTo>
                  <a:pt x="5599" y="6325"/>
                </a:lnTo>
                <a:lnTo>
                  <a:pt x="5597" y="6301"/>
                </a:lnTo>
                <a:lnTo>
                  <a:pt x="5595" y="6276"/>
                </a:lnTo>
                <a:lnTo>
                  <a:pt x="5592" y="6252"/>
                </a:lnTo>
                <a:lnTo>
                  <a:pt x="5588" y="6228"/>
                </a:lnTo>
                <a:lnTo>
                  <a:pt x="5584" y="6204"/>
                </a:lnTo>
                <a:lnTo>
                  <a:pt x="5579" y="6181"/>
                </a:lnTo>
                <a:lnTo>
                  <a:pt x="5573" y="6159"/>
                </a:lnTo>
                <a:lnTo>
                  <a:pt x="5568" y="6136"/>
                </a:lnTo>
                <a:lnTo>
                  <a:pt x="5562" y="6114"/>
                </a:lnTo>
                <a:lnTo>
                  <a:pt x="5555" y="6092"/>
                </a:lnTo>
                <a:lnTo>
                  <a:pt x="5548" y="6070"/>
                </a:lnTo>
                <a:lnTo>
                  <a:pt x="5540" y="6049"/>
                </a:lnTo>
                <a:lnTo>
                  <a:pt x="5532" y="6028"/>
                </a:lnTo>
                <a:lnTo>
                  <a:pt x="5525" y="6008"/>
                </a:lnTo>
                <a:lnTo>
                  <a:pt x="5515" y="5987"/>
                </a:lnTo>
                <a:lnTo>
                  <a:pt x="5506" y="5967"/>
                </a:lnTo>
                <a:lnTo>
                  <a:pt x="5497" y="5948"/>
                </a:lnTo>
                <a:lnTo>
                  <a:pt x="5486" y="5929"/>
                </a:lnTo>
                <a:lnTo>
                  <a:pt x="5477" y="5910"/>
                </a:lnTo>
                <a:lnTo>
                  <a:pt x="5466" y="5892"/>
                </a:lnTo>
                <a:lnTo>
                  <a:pt x="5454" y="5873"/>
                </a:lnTo>
                <a:lnTo>
                  <a:pt x="5444" y="5856"/>
                </a:lnTo>
                <a:lnTo>
                  <a:pt x="5432" y="5837"/>
                </a:lnTo>
                <a:lnTo>
                  <a:pt x="5420" y="5820"/>
                </a:lnTo>
                <a:lnTo>
                  <a:pt x="5409" y="5803"/>
                </a:lnTo>
                <a:lnTo>
                  <a:pt x="5383" y="5769"/>
                </a:lnTo>
                <a:lnTo>
                  <a:pt x="5358" y="5738"/>
                </a:lnTo>
                <a:lnTo>
                  <a:pt x="5331" y="5707"/>
                </a:lnTo>
                <a:lnTo>
                  <a:pt x="5318" y="5692"/>
                </a:lnTo>
                <a:lnTo>
                  <a:pt x="5304" y="5678"/>
                </a:lnTo>
                <a:lnTo>
                  <a:pt x="5277" y="5649"/>
                </a:lnTo>
                <a:lnTo>
                  <a:pt x="5249" y="5623"/>
                </a:lnTo>
                <a:lnTo>
                  <a:pt x="5222" y="5596"/>
                </a:lnTo>
                <a:lnTo>
                  <a:pt x="5193" y="5572"/>
                </a:lnTo>
                <a:lnTo>
                  <a:pt x="5164" y="5547"/>
                </a:lnTo>
                <a:lnTo>
                  <a:pt x="5137" y="5525"/>
                </a:lnTo>
                <a:lnTo>
                  <a:pt x="5109" y="5504"/>
                </a:lnTo>
                <a:lnTo>
                  <a:pt x="5081" y="5483"/>
                </a:lnTo>
                <a:lnTo>
                  <a:pt x="5054" y="5464"/>
                </a:lnTo>
                <a:lnTo>
                  <a:pt x="5027" y="5446"/>
                </a:lnTo>
                <a:lnTo>
                  <a:pt x="5002" y="5429"/>
                </a:lnTo>
                <a:lnTo>
                  <a:pt x="4976" y="5413"/>
                </a:lnTo>
                <a:lnTo>
                  <a:pt x="4954" y="5398"/>
                </a:lnTo>
                <a:lnTo>
                  <a:pt x="4942" y="5391"/>
                </a:lnTo>
                <a:lnTo>
                  <a:pt x="4931" y="5383"/>
                </a:lnTo>
                <a:lnTo>
                  <a:pt x="4911" y="5369"/>
                </a:lnTo>
                <a:lnTo>
                  <a:pt x="4892" y="5354"/>
                </a:lnTo>
                <a:lnTo>
                  <a:pt x="4884" y="5346"/>
                </a:lnTo>
                <a:lnTo>
                  <a:pt x="4874" y="5339"/>
                </a:lnTo>
                <a:lnTo>
                  <a:pt x="4857" y="5324"/>
                </a:lnTo>
                <a:lnTo>
                  <a:pt x="4842" y="5310"/>
                </a:lnTo>
                <a:lnTo>
                  <a:pt x="4827" y="5295"/>
                </a:lnTo>
                <a:lnTo>
                  <a:pt x="4813" y="5280"/>
                </a:lnTo>
                <a:lnTo>
                  <a:pt x="4801" y="5265"/>
                </a:lnTo>
                <a:lnTo>
                  <a:pt x="4789" y="5251"/>
                </a:lnTo>
                <a:lnTo>
                  <a:pt x="4778" y="5236"/>
                </a:lnTo>
                <a:lnTo>
                  <a:pt x="4769" y="5222"/>
                </a:lnTo>
                <a:lnTo>
                  <a:pt x="4759" y="5207"/>
                </a:lnTo>
                <a:lnTo>
                  <a:pt x="4752" y="5192"/>
                </a:lnTo>
                <a:lnTo>
                  <a:pt x="4744" y="5178"/>
                </a:lnTo>
                <a:lnTo>
                  <a:pt x="4737" y="5164"/>
                </a:lnTo>
                <a:lnTo>
                  <a:pt x="4732" y="5150"/>
                </a:lnTo>
                <a:lnTo>
                  <a:pt x="4725" y="5136"/>
                </a:lnTo>
                <a:lnTo>
                  <a:pt x="4721" y="5122"/>
                </a:lnTo>
                <a:lnTo>
                  <a:pt x="4713" y="5094"/>
                </a:lnTo>
                <a:lnTo>
                  <a:pt x="4710" y="5080"/>
                </a:lnTo>
                <a:lnTo>
                  <a:pt x="4707" y="5068"/>
                </a:lnTo>
                <a:lnTo>
                  <a:pt x="4703" y="5041"/>
                </a:lnTo>
                <a:lnTo>
                  <a:pt x="4702" y="5028"/>
                </a:lnTo>
                <a:lnTo>
                  <a:pt x="4700" y="5016"/>
                </a:lnTo>
                <a:lnTo>
                  <a:pt x="4699" y="4990"/>
                </a:lnTo>
                <a:lnTo>
                  <a:pt x="4697" y="4967"/>
                </a:lnTo>
                <a:lnTo>
                  <a:pt x="4715" y="4986"/>
                </a:lnTo>
                <a:lnTo>
                  <a:pt x="4733" y="5004"/>
                </a:lnTo>
                <a:lnTo>
                  <a:pt x="4750" y="5022"/>
                </a:lnTo>
                <a:lnTo>
                  <a:pt x="4768" y="5039"/>
                </a:lnTo>
                <a:lnTo>
                  <a:pt x="4787" y="5055"/>
                </a:lnTo>
                <a:lnTo>
                  <a:pt x="4805" y="5071"/>
                </a:lnTo>
                <a:lnTo>
                  <a:pt x="4824" y="5086"/>
                </a:lnTo>
                <a:lnTo>
                  <a:pt x="4843" y="5101"/>
                </a:lnTo>
                <a:lnTo>
                  <a:pt x="4862" y="5114"/>
                </a:lnTo>
                <a:lnTo>
                  <a:pt x="4882" y="5128"/>
                </a:lnTo>
                <a:lnTo>
                  <a:pt x="4903" y="5141"/>
                </a:lnTo>
                <a:lnTo>
                  <a:pt x="4923" y="5153"/>
                </a:lnTo>
                <a:lnTo>
                  <a:pt x="4943" y="5164"/>
                </a:lnTo>
                <a:lnTo>
                  <a:pt x="4963" y="5176"/>
                </a:lnTo>
                <a:lnTo>
                  <a:pt x="4985" y="5187"/>
                </a:lnTo>
                <a:lnTo>
                  <a:pt x="5006" y="5196"/>
                </a:lnTo>
                <a:lnTo>
                  <a:pt x="5027" y="5206"/>
                </a:lnTo>
                <a:lnTo>
                  <a:pt x="5048" y="5215"/>
                </a:lnTo>
                <a:lnTo>
                  <a:pt x="5070" y="5224"/>
                </a:lnTo>
                <a:lnTo>
                  <a:pt x="5092" y="5231"/>
                </a:lnTo>
                <a:lnTo>
                  <a:pt x="5113" y="5240"/>
                </a:lnTo>
                <a:lnTo>
                  <a:pt x="5135" y="5246"/>
                </a:lnTo>
                <a:lnTo>
                  <a:pt x="5158" y="5254"/>
                </a:lnTo>
                <a:lnTo>
                  <a:pt x="5180" y="5260"/>
                </a:lnTo>
                <a:lnTo>
                  <a:pt x="5202" y="5265"/>
                </a:lnTo>
                <a:lnTo>
                  <a:pt x="5225" y="5272"/>
                </a:lnTo>
                <a:lnTo>
                  <a:pt x="5247" y="5276"/>
                </a:lnTo>
                <a:lnTo>
                  <a:pt x="5270" y="5281"/>
                </a:lnTo>
                <a:lnTo>
                  <a:pt x="5293" y="5286"/>
                </a:lnTo>
                <a:lnTo>
                  <a:pt x="5316" y="5290"/>
                </a:lnTo>
                <a:lnTo>
                  <a:pt x="5362" y="5297"/>
                </a:lnTo>
                <a:lnTo>
                  <a:pt x="5401" y="5303"/>
                </a:lnTo>
                <a:lnTo>
                  <a:pt x="5441" y="5309"/>
                </a:lnTo>
                <a:lnTo>
                  <a:pt x="5516" y="5322"/>
                </a:lnTo>
                <a:lnTo>
                  <a:pt x="5552" y="5329"/>
                </a:lnTo>
                <a:lnTo>
                  <a:pt x="5588" y="5337"/>
                </a:lnTo>
                <a:lnTo>
                  <a:pt x="5623" y="5345"/>
                </a:lnTo>
                <a:lnTo>
                  <a:pt x="5658" y="5354"/>
                </a:lnTo>
                <a:lnTo>
                  <a:pt x="5692" y="5362"/>
                </a:lnTo>
                <a:lnTo>
                  <a:pt x="5725" y="5372"/>
                </a:lnTo>
                <a:lnTo>
                  <a:pt x="5757" y="5381"/>
                </a:lnTo>
                <a:lnTo>
                  <a:pt x="5789" y="5392"/>
                </a:lnTo>
                <a:lnTo>
                  <a:pt x="5819" y="5403"/>
                </a:lnTo>
                <a:lnTo>
                  <a:pt x="5850" y="5413"/>
                </a:lnTo>
                <a:lnTo>
                  <a:pt x="5879" y="5425"/>
                </a:lnTo>
                <a:lnTo>
                  <a:pt x="5907" y="5438"/>
                </a:lnTo>
                <a:lnTo>
                  <a:pt x="5935" y="5449"/>
                </a:lnTo>
                <a:lnTo>
                  <a:pt x="5961" y="5463"/>
                </a:lnTo>
                <a:lnTo>
                  <a:pt x="5988" y="5476"/>
                </a:lnTo>
                <a:lnTo>
                  <a:pt x="6014" y="5491"/>
                </a:lnTo>
                <a:lnTo>
                  <a:pt x="6038" y="5505"/>
                </a:lnTo>
                <a:lnTo>
                  <a:pt x="6061" y="5521"/>
                </a:lnTo>
                <a:lnTo>
                  <a:pt x="6085" y="5537"/>
                </a:lnTo>
                <a:lnTo>
                  <a:pt x="6106" y="5553"/>
                </a:lnTo>
                <a:lnTo>
                  <a:pt x="6127" y="5570"/>
                </a:lnTo>
                <a:lnTo>
                  <a:pt x="6138" y="5578"/>
                </a:lnTo>
                <a:lnTo>
                  <a:pt x="6149" y="5587"/>
                </a:lnTo>
                <a:lnTo>
                  <a:pt x="6168" y="5605"/>
                </a:lnTo>
                <a:lnTo>
                  <a:pt x="6187" y="5624"/>
                </a:lnTo>
                <a:lnTo>
                  <a:pt x="6205" y="5643"/>
                </a:lnTo>
                <a:lnTo>
                  <a:pt x="6213" y="5652"/>
                </a:lnTo>
                <a:lnTo>
                  <a:pt x="6222" y="5662"/>
                </a:lnTo>
                <a:lnTo>
                  <a:pt x="6239" y="5682"/>
                </a:lnTo>
                <a:lnTo>
                  <a:pt x="6254" y="5703"/>
                </a:lnTo>
                <a:lnTo>
                  <a:pt x="6256" y="5674"/>
                </a:lnTo>
                <a:lnTo>
                  <a:pt x="6256" y="5645"/>
                </a:lnTo>
                <a:lnTo>
                  <a:pt x="6256" y="5616"/>
                </a:lnTo>
                <a:lnTo>
                  <a:pt x="6255" y="5589"/>
                </a:lnTo>
                <a:lnTo>
                  <a:pt x="6253" y="5561"/>
                </a:lnTo>
                <a:lnTo>
                  <a:pt x="6250" y="5535"/>
                </a:lnTo>
                <a:lnTo>
                  <a:pt x="6245" y="5509"/>
                </a:lnTo>
                <a:lnTo>
                  <a:pt x="6240" y="5484"/>
                </a:lnTo>
                <a:lnTo>
                  <a:pt x="6235" y="5460"/>
                </a:lnTo>
                <a:lnTo>
                  <a:pt x="6228" y="5436"/>
                </a:lnTo>
                <a:lnTo>
                  <a:pt x="6221" y="5412"/>
                </a:lnTo>
                <a:lnTo>
                  <a:pt x="6212" y="5390"/>
                </a:lnTo>
                <a:lnTo>
                  <a:pt x="6204" y="5367"/>
                </a:lnTo>
                <a:lnTo>
                  <a:pt x="6194" y="5345"/>
                </a:lnTo>
                <a:lnTo>
                  <a:pt x="6185" y="5325"/>
                </a:lnTo>
                <a:lnTo>
                  <a:pt x="6174" y="5304"/>
                </a:lnTo>
                <a:lnTo>
                  <a:pt x="6163" y="5283"/>
                </a:lnTo>
                <a:lnTo>
                  <a:pt x="6152" y="5264"/>
                </a:lnTo>
                <a:lnTo>
                  <a:pt x="6139" y="5245"/>
                </a:lnTo>
                <a:lnTo>
                  <a:pt x="6126" y="5226"/>
                </a:lnTo>
                <a:lnTo>
                  <a:pt x="6113" y="5208"/>
                </a:lnTo>
                <a:lnTo>
                  <a:pt x="6100" y="5190"/>
                </a:lnTo>
                <a:lnTo>
                  <a:pt x="6086" y="5173"/>
                </a:lnTo>
                <a:lnTo>
                  <a:pt x="6071" y="5156"/>
                </a:lnTo>
                <a:lnTo>
                  <a:pt x="6041" y="5123"/>
                </a:lnTo>
                <a:lnTo>
                  <a:pt x="6026" y="5107"/>
                </a:lnTo>
                <a:lnTo>
                  <a:pt x="6010" y="5091"/>
                </a:lnTo>
                <a:lnTo>
                  <a:pt x="5994" y="5076"/>
                </a:lnTo>
                <a:lnTo>
                  <a:pt x="5978" y="5061"/>
                </a:lnTo>
                <a:lnTo>
                  <a:pt x="5947" y="5033"/>
                </a:lnTo>
                <a:lnTo>
                  <a:pt x="5914" y="5005"/>
                </a:lnTo>
                <a:lnTo>
                  <a:pt x="5881" y="4978"/>
                </a:lnTo>
                <a:lnTo>
                  <a:pt x="5848" y="4952"/>
                </a:lnTo>
                <a:lnTo>
                  <a:pt x="5816" y="4927"/>
                </a:lnTo>
                <a:lnTo>
                  <a:pt x="5753" y="4878"/>
                </a:lnTo>
                <a:lnTo>
                  <a:pt x="5722" y="4855"/>
                </a:lnTo>
                <a:lnTo>
                  <a:pt x="5694" y="4832"/>
                </a:lnTo>
                <a:lnTo>
                  <a:pt x="5667" y="4808"/>
                </a:lnTo>
                <a:lnTo>
                  <a:pt x="5654" y="4797"/>
                </a:lnTo>
                <a:lnTo>
                  <a:pt x="5641" y="4785"/>
                </a:lnTo>
                <a:lnTo>
                  <a:pt x="5630" y="4773"/>
                </a:lnTo>
                <a:lnTo>
                  <a:pt x="5618" y="4762"/>
                </a:lnTo>
                <a:lnTo>
                  <a:pt x="5607" y="4751"/>
                </a:lnTo>
                <a:lnTo>
                  <a:pt x="5598" y="4739"/>
                </a:lnTo>
                <a:lnTo>
                  <a:pt x="5588" y="4727"/>
                </a:lnTo>
                <a:lnTo>
                  <a:pt x="5579" y="4715"/>
                </a:lnTo>
                <a:lnTo>
                  <a:pt x="5570" y="4703"/>
                </a:lnTo>
                <a:lnTo>
                  <a:pt x="5563" y="4691"/>
                </a:lnTo>
                <a:lnTo>
                  <a:pt x="5556" y="4678"/>
                </a:lnTo>
                <a:lnTo>
                  <a:pt x="5550" y="4667"/>
                </a:lnTo>
                <a:lnTo>
                  <a:pt x="5546" y="4654"/>
                </a:lnTo>
                <a:lnTo>
                  <a:pt x="5542" y="4641"/>
                </a:lnTo>
                <a:lnTo>
                  <a:pt x="5581" y="4667"/>
                </a:lnTo>
                <a:lnTo>
                  <a:pt x="5600" y="4678"/>
                </a:lnTo>
                <a:lnTo>
                  <a:pt x="5618" y="4689"/>
                </a:lnTo>
                <a:lnTo>
                  <a:pt x="5637" y="4701"/>
                </a:lnTo>
                <a:lnTo>
                  <a:pt x="5655" y="4710"/>
                </a:lnTo>
                <a:lnTo>
                  <a:pt x="5674" y="4720"/>
                </a:lnTo>
                <a:lnTo>
                  <a:pt x="5692" y="4730"/>
                </a:lnTo>
                <a:lnTo>
                  <a:pt x="5711" y="4738"/>
                </a:lnTo>
                <a:lnTo>
                  <a:pt x="5728" y="4747"/>
                </a:lnTo>
                <a:lnTo>
                  <a:pt x="5764" y="4761"/>
                </a:lnTo>
                <a:lnTo>
                  <a:pt x="5781" y="4769"/>
                </a:lnTo>
                <a:lnTo>
                  <a:pt x="5799" y="4775"/>
                </a:lnTo>
                <a:lnTo>
                  <a:pt x="5816" y="4781"/>
                </a:lnTo>
                <a:lnTo>
                  <a:pt x="5834" y="4786"/>
                </a:lnTo>
                <a:lnTo>
                  <a:pt x="5869" y="4795"/>
                </a:lnTo>
                <a:lnTo>
                  <a:pt x="5877" y="4798"/>
                </a:lnTo>
                <a:lnTo>
                  <a:pt x="5887" y="4800"/>
                </a:lnTo>
                <a:lnTo>
                  <a:pt x="5904" y="4804"/>
                </a:lnTo>
                <a:lnTo>
                  <a:pt x="5922" y="4807"/>
                </a:lnTo>
                <a:lnTo>
                  <a:pt x="5940" y="4809"/>
                </a:lnTo>
                <a:lnTo>
                  <a:pt x="5958" y="4812"/>
                </a:lnTo>
                <a:lnTo>
                  <a:pt x="5976" y="4814"/>
                </a:lnTo>
                <a:lnTo>
                  <a:pt x="6015" y="4817"/>
                </a:lnTo>
                <a:lnTo>
                  <a:pt x="6034" y="4817"/>
                </a:lnTo>
                <a:lnTo>
                  <a:pt x="6053" y="4818"/>
                </a:lnTo>
                <a:lnTo>
                  <a:pt x="6092" y="4817"/>
                </a:lnTo>
                <a:lnTo>
                  <a:pt x="6133" y="4815"/>
                </a:lnTo>
                <a:lnTo>
                  <a:pt x="6161" y="4811"/>
                </a:lnTo>
                <a:lnTo>
                  <a:pt x="6189" y="4808"/>
                </a:lnTo>
                <a:lnTo>
                  <a:pt x="6218" y="4803"/>
                </a:lnTo>
                <a:lnTo>
                  <a:pt x="6246" y="4798"/>
                </a:lnTo>
                <a:lnTo>
                  <a:pt x="6276" y="4792"/>
                </a:lnTo>
                <a:lnTo>
                  <a:pt x="6305" y="4786"/>
                </a:lnTo>
                <a:lnTo>
                  <a:pt x="6364" y="4772"/>
                </a:lnTo>
                <a:lnTo>
                  <a:pt x="6424" y="4759"/>
                </a:lnTo>
                <a:lnTo>
                  <a:pt x="6455" y="4753"/>
                </a:lnTo>
                <a:lnTo>
                  <a:pt x="6484" y="4748"/>
                </a:lnTo>
                <a:lnTo>
                  <a:pt x="6514" y="4743"/>
                </a:lnTo>
                <a:lnTo>
                  <a:pt x="6545" y="4739"/>
                </a:lnTo>
                <a:lnTo>
                  <a:pt x="6575" y="4737"/>
                </a:lnTo>
                <a:lnTo>
                  <a:pt x="6590" y="4736"/>
                </a:lnTo>
                <a:lnTo>
                  <a:pt x="6605" y="4735"/>
                </a:lnTo>
                <a:lnTo>
                  <a:pt x="6635" y="4735"/>
                </a:lnTo>
                <a:lnTo>
                  <a:pt x="6650" y="4736"/>
                </a:lnTo>
                <a:lnTo>
                  <a:pt x="6665" y="4737"/>
                </a:lnTo>
                <a:lnTo>
                  <a:pt x="6695" y="4740"/>
                </a:lnTo>
                <a:lnTo>
                  <a:pt x="6710" y="4742"/>
                </a:lnTo>
                <a:lnTo>
                  <a:pt x="6724" y="4745"/>
                </a:lnTo>
                <a:lnTo>
                  <a:pt x="6739" y="4749"/>
                </a:lnTo>
                <a:lnTo>
                  <a:pt x="6753" y="4753"/>
                </a:lnTo>
                <a:lnTo>
                  <a:pt x="6768" y="4757"/>
                </a:lnTo>
                <a:lnTo>
                  <a:pt x="6782" y="4761"/>
                </a:lnTo>
                <a:lnTo>
                  <a:pt x="6797" y="4768"/>
                </a:lnTo>
                <a:lnTo>
                  <a:pt x="6811" y="4773"/>
                </a:lnTo>
                <a:lnTo>
                  <a:pt x="6826" y="4781"/>
                </a:lnTo>
                <a:lnTo>
                  <a:pt x="6839" y="4788"/>
                </a:lnTo>
                <a:lnTo>
                  <a:pt x="6854" y="4797"/>
                </a:lnTo>
                <a:lnTo>
                  <a:pt x="6868" y="4805"/>
                </a:lnTo>
                <a:lnTo>
                  <a:pt x="6882" y="4815"/>
                </a:lnTo>
                <a:lnTo>
                  <a:pt x="6896" y="4825"/>
                </a:lnTo>
                <a:lnTo>
                  <a:pt x="6910" y="4836"/>
                </a:lnTo>
                <a:lnTo>
                  <a:pt x="6923" y="4848"/>
                </a:lnTo>
                <a:lnTo>
                  <a:pt x="6937" y="4860"/>
                </a:lnTo>
                <a:lnTo>
                  <a:pt x="6950" y="4874"/>
                </a:lnTo>
                <a:lnTo>
                  <a:pt x="6964" y="4889"/>
                </a:lnTo>
                <a:lnTo>
                  <a:pt x="6977" y="4904"/>
                </a:lnTo>
                <a:lnTo>
                  <a:pt x="6990" y="4920"/>
                </a:lnTo>
                <a:lnTo>
                  <a:pt x="7003" y="4937"/>
                </a:lnTo>
                <a:lnTo>
                  <a:pt x="7016" y="4955"/>
                </a:lnTo>
                <a:lnTo>
                  <a:pt x="7029" y="4974"/>
                </a:lnTo>
                <a:lnTo>
                  <a:pt x="7041" y="4993"/>
                </a:lnTo>
                <a:lnTo>
                  <a:pt x="7054" y="5014"/>
                </a:lnTo>
                <a:lnTo>
                  <a:pt x="7070" y="5004"/>
                </a:lnTo>
                <a:lnTo>
                  <a:pt x="7086" y="4994"/>
                </a:lnTo>
                <a:lnTo>
                  <a:pt x="7102" y="4986"/>
                </a:lnTo>
                <a:lnTo>
                  <a:pt x="7119" y="4976"/>
                </a:lnTo>
                <a:lnTo>
                  <a:pt x="7135" y="4968"/>
                </a:lnTo>
                <a:lnTo>
                  <a:pt x="7152" y="4960"/>
                </a:lnTo>
                <a:lnTo>
                  <a:pt x="7169" y="4953"/>
                </a:lnTo>
                <a:lnTo>
                  <a:pt x="7186" y="4945"/>
                </a:lnTo>
                <a:lnTo>
                  <a:pt x="7203" y="4939"/>
                </a:lnTo>
                <a:lnTo>
                  <a:pt x="7220" y="4933"/>
                </a:lnTo>
                <a:lnTo>
                  <a:pt x="7237" y="4926"/>
                </a:lnTo>
                <a:lnTo>
                  <a:pt x="7254" y="4921"/>
                </a:lnTo>
                <a:lnTo>
                  <a:pt x="7289" y="4910"/>
                </a:lnTo>
                <a:lnTo>
                  <a:pt x="7306" y="4906"/>
                </a:lnTo>
                <a:lnTo>
                  <a:pt x="7324" y="4902"/>
                </a:lnTo>
                <a:lnTo>
                  <a:pt x="7341" y="4899"/>
                </a:lnTo>
                <a:lnTo>
                  <a:pt x="7359" y="4895"/>
                </a:lnTo>
                <a:lnTo>
                  <a:pt x="7377" y="4892"/>
                </a:lnTo>
                <a:lnTo>
                  <a:pt x="7394" y="4890"/>
                </a:lnTo>
                <a:lnTo>
                  <a:pt x="7431" y="4886"/>
                </a:lnTo>
                <a:lnTo>
                  <a:pt x="7449" y="4884"/>
                </a:lnTo>
                <a:lnTo>
                  <a:pt x="7467" y="4883"/>
                </a:lnTo>
                <a:lnTo>
                  <a:pt x="7485" y="4882"/>
                </a:lnTo>
                <a:lnTo>
                  <a:pt x="7502" y="4882"/>
                </a:lnTo>
                <a:lnTo>
                  <a:pt x="7538" y="4882"/>
                </a:lnTo>
                <a:lnTo>
                  <a:pt x="7574" y="4883"/>
                </a:lnTo>
                <a:lnTo>
                  <a:pt x="7610" y="4885"/>
                </a:lnTo>
                <a:lnTo>
                  <a:pt x="7627" y="4887"/>
                </a:lnTo>
                <a:lnTo>
                  <a:pt x="7645" y="4889"/>
                </a:lnTo>
                <a:lnTo>
                  <a:pt x="7681" y="4893"/>
                </a:lnTo>
                <a:lnTo>
                  <a:pt x="7716" y="4900"/>
                </a:lnTo>
                <a:lnTo>
                  <a:pt x="7752" y="4906"/>
                </a:lnTo>
                <a:lnTo>
                  <a:pt x="7786" y="4915"/>
                </a:lnTo>
                <a:lnTo>
                  <a:pt x="7804" y="4919"/>
                </a:lnTo>
                <a:lnTo>
                  <a:pt x="7821" y="4924"/>
                </a:lnTo>
                <a:lnTo>
                  <a:pt x="7855" y="4934"/>
                </a:lnTo>
                <a:lnTo>
                  <a:pt x="7888" y="4945"/>
                </a:lnTo>
                <a:lnTo>
                  <a:pt x="7921" y="4957"/>
                </a:lnTo>
                <a:lnTo>
                  <a:pt x="7954" y="4970"/>
                </a:lnTo>
                <a:lnTo>
                  <a:pt x="7985" y="4984"/>
                </a:lnTo>
                <a:lnTo>
                  <a:pt x="8016" y="4999"/>
                </a:lnTo>
                <a:lnTo>
                  <a:pt x="8047" y="5014"/>
                </a:lnTo>
                <a:lnTo>
                  <a:pt x="8077" y="5030"/>
                </a:lnTo>
                <a:lnTo>
                  <a:pt x="8107" y="5047"/>
                </a:lnTo>
                <a:lnTo>
                  <a:pt x="8135" y="5066"/>
                </a:lnTo>
                <a:close/>
                <a:moveTo>
                  <a:pt x="4449" y="4196"/>
                </a:moveTo>
                <a:lnTo>
                  <a:pt x="3687" y="4196"/>
                </a:lnTo>
                <a:lnTo>
                  <a:pt x="3687" y="3432"/>
                </a:lnTo>
                <a:lnTo>
                  <a:pt x="4449" y="3432"/>
                </a:lnTo>
                <a:lnTo>
                  <a:pt x="4449" y="4196"/>
                </a:lnTo>
                <a:close/>
                <a:moveTo>
                  <a:pt x="3687" y="762"/>
                </a:moveTo>
                <a:lnTo>
                  <a:pt x="4449" y="762"/>
                </a:lnTo>
                <a:lnTo>
                  <a:pt x="4449" y="0"/>
                </a:lnTo>
                <a:lnTo>
                  <a:pt x="3687" y="0"/>
                </a:lnTo>
                <a:lnTo>
                  <a:pt x="3687" y="762"/>
                </a:lnTo>
                <a:close/>
                <a:moveTo>
                  <a:pt x="4449" y="6866"/>
                </a:moveTo>
                <a:lnTo>
                  <a:pt x="3687" y="6866"/>
                </a:lnTo>
                <a:lnTo>
                  <a:pt x="3687" y="7628"/>
                </a:lnTo>
                <a:lnTo>
                  <a:pt x="4449" y="7628"/>
                </a:lnTo>
                <a:lnTo>
                  <a:pt x="4449" y="68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latin typeface="Arial" pitchFamily="34" charset="0"/>
            </a:endParaRPr>
          </a:p>
        </p:txBody>
      </p:sp>
      <p:pic>
        <p:nvPicPr>
          <p:cNvPr id="10" name="Picture 9" descr="FSE_RG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461" y="6203674"/>
            <a:ext cx="1939751" cy="3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8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39483" y="549275"/>
            <a:ext cx="9120717" cy="11509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9483" y="1989139"/>
            <a:ext cx="9120717" cy="40322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0001278" y="6165850"/>
            <a:ext cx="1183189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fi-FI"/>
              <a:t>15.6.2019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9487" y="6165850"/>
            <a:ext cx="3456515" cy="431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fi-FI"/>
              <a:t>Patrizio Lainà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4468" y="6165852"/>
            <a:ext cx="575733" cy="43179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fld id="{4BDDC391-83DA-4F73-A604-947D571F3E2A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Freeform 14"/>
          <p:cNvSpPr>
            <a:spLocks noEditPoints="1"/>
          </p:cNvSpPr>
          <p:nvPr/>
        </p:nvSpPr>
        <p:spPr bwMode="auto">
          <a:xfrm>
            <a:off x="143933" y="115888"/>
            <a:ext cx="2376304" cy="1671592"/>
          </a:xfrm>
          <a:custGeom>
            <a:avLst/>
            <a:gdLst/>
            <a:ahLst/>
            <a:cxnLst>
              <a:cxn ang="0">
                <a:pos x="7749" y="4582"/>
              </a:cxn>
              <a:cxn ang="0">
                <a:pos x="6850" y="4105"/>
              </a:cxn>
              <a:cxn ang="0">
                <a:pos x="6544" y="3767"/>
              </a:cxn>
              <a:cxn ang="0">
                <a:pos x="6179" y="3443"/>
              </a:cxn>
              <a:cxn ang="0">
                <a:pos x="5863" y="3226"/>
              </a:cxn>
              <a:cxn ang="0">
                <a:pos x="5656" y="2502"/>
              </a:cxn>
              <a:cxn ang="0">
                <a:pos x="5347" y="1868"/>
              </a:cxn>
              <a:cxn ang="0">
                <a:pos x="4707" y="1421"/>
              </a:cxn>
              <a:cxn ang="0">
                <a:pos x="4193" y="1432"/>
              </a:cxn>
              <a:cxn ang="0">
                <a:pos x="4375" y="1823"/>
              </a:cxn>
              <a:cxn ang="0">
                <a:pos x="4219" y="2123"/>
              </a:cxn>
              <a:cxn ang="0">
                <a:pos x="3828" y="2163"/>
              </a:cxn>
              <a:cxn ang="0">
                <a:pos x="3232" y="1764"/>
              </a:cxn>
              <a:cxn ang="0">
                <a:pos x="2586" y="1567"/>
              </a:cxn>
              <a:cxn ang="0">
                <a:pos x="2259" y="1701"/>
              </a:cxn>
              <a:cxn ang="0">
                <a:pos x="2586" y="1919"/>
              </a:cxn>
              <a:cxn ang="0">
                <a:pos x="2933" y="2587"/>
              </a:cxn>
              <a:cxn ang="0">
                <a:pos x="3318" y="2849"/>
              </a:cxn>
              <a:cxn ang="0">
                <a:pos x="3039" y="2936"/>
              </a:cxn>
              <a:cxn ang="0">
                <a:pos x="2513" y="2738"/>
              </a:cxn>
              <a:cxn ang="0">
                <a:pos x="1986" y="2267"/>
              </a:cxn>
              <a:cxn ang="0">
                <a:pos x="1405" y="2091"/>
              </a:cxn>
              <a:cxn ang="0">
                <a:pos x="1115" y="2203"/>
              </a:cxn>
              <a:cxn ang="0">
                <a:pos x="1535" y="2461"/>
              </a:cxn>
              <a:cxn ang="0">
                <a:pos x="1530" y="2701"/>
              </a:cxn>
              <a:cxn ang="0">
                <a:pos x="1275" y="2740"/>
              </a:cxn>
              <a:cxn ang="0">
                <a:pos x="846" y="2413"/>
              </a:cxn>
              <a:cxn ang="0">
                <a:pos x="292" y="2300"/>
              </a:cxn>
              <a:cxn ang="0">
                <a:pos x="166" y="2446"/>
              </a:cxn>
              <a:cxn ang="0">
                <a:pos x="518" y="2689"/>
              </a:cxn>
              <a:cxn ang="0">
                <a:pos x="944" y="3455"/>
              </a:cxn>
              <a:cxn ang="0">
                <a:pos x="1334" y="3783"/>
              </a:cxn>
              <a:cxn ang="0">
                <a:pos x="1889" y="3809"/>
              </a:cxn>
              <a:cxn ang="0">
                <a:pos x="2310" y="3895"/>
              </a:cxn>
              <a:cxn ang="0">
                <a:pos x="2469" y="4315"/>
              </a:cxn>
              <a:cxn ang="0">
                <a:pos x="2723" y="4688"/>
              </a:cxn>
              <a:cxn ang="0">
                <a:pos x="3153" y="4836"/>
              </a:cxn>
              <a:cxn ang="0">
                <a:pos x="2643" y="4938"/>
              </a:cxn>
              <a:cxn ang="0">
                <a:pos x="2004" y="4761"/>
              </a:cxn>
              <a:cxn ang="0">
                <a:pos x="1890" y="4980"/>
              </a:cxn>
              <a:cxn ang="0">
                <a:pos x="2296" y="5539"/>
              </a:cxn>
              <a:cxn ang="0">
                <a:pos x="3080" y="5735"/>
              </a:cxn>
              <a:cxn ang="0">
                <a:pos x="3755" y="5657"/>
              </a:cxn>
              <a:cxn ang="0">
                <a:pos x="3974" y="5951"/>
              </a:cxn>
              <a:cxn ang="0">
                <a:pos x="4306" y="6120"/>
              </a:cxn>
              <a:cxn ang="0">
                <a:pos x="5013" y="6126"/>
              </a:cxn>
              <a:cxn ang="0">
                <a:pos x="5496" y="6402"/>
              </a:cxn>
              <a:cxn ang="0">
                <a:pos x="5548" y="6070"/>
              </a:cxn>
              <a:cxn ang="0">
                <a:pos x="5222" y="5596"/>
              </a:cxn>
              <a:cxn ang="0">
                <a:pos x="4789" y="5251"/>
              </a:cxn>
              <a:cxn ang="0">
                <a:pos x="4787" y="5055"/>
              </a:cxn>
              <a:cxn ang="0">
                <a:pos x="5247" y="5276"/>
              </a:cxn>
              <a:cxn ang="0">
                <a:pos x="5988" y="5476"/>
              </a:cxn>
              <a:cxn ang="0">
                <a:pos x="6245" y="5509"/>
              </a:cxn>
              <a:cxn ang="0">
                <a:pos x="5978" y="5061"/>
              </a:cxn>
              <a:cxn ang="0">
                <a:pos x="5546" y="4654"/>
              </a:cxn>
              <a:cxn ang="0">
                <a:pos x="5958" y="4812"/>
              </a:cxn>
              <a:cxn ang="0">
                <a:pos x="6635" y="4735"/>
              </a:cxn>
              <a:cxn ang="0">
                <a:pos x="6964" y="4889"/>
              </a:cxn>
              <a:cxn ang="0">
                <a:pos x="7324" y="4902"/>
              </a:cxn>
              <a:cxn ang="0">
                <a:pos x="7888" y="4945"/>
              </a:cxn>
              <a:cxn ang="0">
                <a:pos x="4449" y="7628"/>
              </a:cxn>
            </a:cxnLst>
            <a:rect l="0" t="0" r="r" b="b"/>
            <a:pathLst>
              <a:path w="8135" h="7628">
                <a:moveTo>
                  <a:pt x="8135" y="5066"/>
                </a:moveTo>
                <a:lnTo>
                  <a:pt x="8120" y="5036"/>
                </a:lnTo>
                <a:lnTo>
                  <a:pt x="8107" y="5006"/>
                </a:lnTo>
                <a:lnTo>
                  <a:pt x="8092" y="4978"/>
                </a:lnTo>
                <a:lnTo>
                  <a:pt x="8076" y="4951"/>
                </a:lnTo>
                <a:lnTo>
                  <a:pt x="8060" y="4924"/>
                </a:lnTo>
                <a:lnTo>
                  <a:pt x="8043" y="4898"/>
                </a:lnTo>
                <a:lnTo>
                  <a:pt x="8026" y="4872"/>
                </a:lnTo>
                <a:lnTo>
                  <a:pt x="8009" y="4848"/>
                </a:lnTo>
                <a:lnTo>
                  <a:pt x="7991" y="4824"/>
                </a:lnTo>
                <a:lnTo>
                  <a:pt x="7973" y="4801"/>
                </a:lnTo>
                <a:lnTo>
                  <a:pt x="7955" y="4777"/>
                </a:lnTo>
                <a:lnTo>
                  <a:pt x="7935" y="4755"/>
                </a:lnTo>
                <a:lnTo>
                  <a:pt x="7916" y="4734"/>
                </a:lnTo>
                <a:lnTo>
                  <a:pt x="7896" y="4714"/>
                </a:lnTo>
                <a:lnTo>
                  <a:pt x="7876" y="4693"/>
                </a:lnTo>
                <a:lnTo>
                  <a:pt x="7856" y="4673"/>
                </a:lnTo>
                <a:lnTo>
                  <a:pt x="7836" y="4654"/>
                </a:lnTo>
                <a:lnTo>
                  <a:pt x="7814" y="4635"/>
                </a:lnTo>
                <a:lnTo>
                  <a:pt x="7793" y="4617"/>
                </a:lnTo>
                <a:lnTo>
                  <a:pt x="7771" y="4600"/>
                </a:lnTo>
                <a:lnTo>
                  <a:pt x="7749" y="4582"/>
                </a:lnTo>
                <a:lnTo>
                  <a:pt x="7727" y="4566"/>
                </a:lnTo>
                <a:lnTo>
                  <a:pt x="7682" y="4533"/>
                </a:lnTo>
                <a:lnTo>
                  <a:pt x="7637" y="4503"/>
                </a:lnTo>
                <a:lnTo>
                  <a:pt x="7614" y="4488"/>
                </a:lnTo>
                <a:lnTo>
                  <a:pt x="7591" y="4473"/>
                </a:lnTo>
                <a:lnTo>
                  <a:pt x="7568" y="4459"/>
                </a:lnTo>
                <a:lnTo>
                  <a:pt x="7544" y="4446"/>
                </a:lnTo>
                <a:lnTo>
                  <a:pt x="7521" y="4433"/>
                </a:lnTo>
                <a:lnTo>
                  <a:pt x="7496" y="4419"/>
                </a:lnTo>
                <a:lnTo>
                  <a:pt x="7450" y="4395"/>
                </a:lnTo>
                <a:lnTo>
                  <a:pt x="7402" y="4370"/>
                </a:lnTo>
                <a:lnTo>
                  <a:pt x="7353" y="4347"/>
                </a:lnTo>
                <a:lnTo>
                  <a:pt x="7305" y="4323"/>
                </a:lnTo>
                <a:lnTo>
                  <a:pt x="7209" y="4280"/>
                </a:lnTo>
                <a:lnTo>
                  <a:pt x="7116" y="4236"/>
                </a:lnTo>
                <a:lnTo>
                  <a:pt x="7069" y="4215"/>
                </a:lnTo>
                <a:lnTo>
                  <a:pt x="7023" y="4194"/>
                </a:lnTo>
                <a:lnTo>
                  <a:pt x="6979" y="4172"/>
                </a:lnTo>
                <a:lnTo>
                  <a:pt x="6935" y="4150"/>
                </a:lnTo>
                <a:lnTo>
                  <a:pt x="6892" y="4128"/>
                </a:lnTo>
                <a:lnTo>
                  <a:pt x="6870" y="4116"/>
                </a:lnTo>
                <a:lnTo>
                  <a:pt x="6850" y="4105"/>
                </a:lnTo>
                <a:lnTo>
                  <a:pt x="6829" y="4093"/>
                </a:lnTo>
                <a:lnTo>
                  <a:pt x="6809" y="4081"/>
                </a:lnTo>
                <a:lnTo>
                  <a:pt x="6790" y="4069"/>
                </a:lnTo>
                <a:lnTo>
                  <a:pt x="6769" y="4056"/>
                </a:lnTo>
                <a:lnTo>
                  <a:pt x="6751" y="4044"/>
                </a:lnTo>
                <a:lnTo>
                  <a:pt x="6734" y="4031"/>
                </a:lnTo>
                <a:lnTo>
                  <a:pt x="6726" y="4024"/>
                </a:lnTo>
                <a:lnTo>
                  <a:pt x="6717" y="4017"/>
                </a:lnTo>
                <a:lnTo>
                  <a:pt x="6701" y="4002"/>
                </a:lnTo>
                <a:lnTo>
                  <a:pt x="6685" y="3987"/>
                </a:lnTo>
                <a:lnTo>
                  <a:pt x="6670" y="3971"/>
                </a:lnTo>
                <a:lnTo>
                  <a:pt x="6657" y="3954"/>
                </a:lnTo>
                <a:lnTo>
                  <a:pt x="6643" y="3938"/>
                </a:lnTo>
                <a:lnTo>
                  <a:pt x="6629" y="3920"/>
                </a:lnTo>
                <a:lnTo>
                  <a:pt x="6617" y="3902"/>
                </a:lnTo>
                <a:lnTo>
                  <a:pt x="6605" y="3884"/>
                </a:lnTo>
                <a:lnTo>
                  <a:pt x="6593" y="3866"/>
                </a:lnTo>
                <a:lnTo>
                  <a:pt x="6582" y="3847"/>
                </a:lnTo>
                <a:lnTo>
                  <a:pt x="6572" y="3827"/>
                </a:lnTo>
                <a:lnTo>
                  <a:pt x="6562" y="3808"/>
                </a:lnTo>
                <a:lnTo>
                  <a:pt x="6552" y="3787"/>
                </a:lnTo>
                <a:lnTo>
                  <a:pt x="6544" y="3767"/>
                </a:lnTo>
                <a:lnTo>
                  <a:pt x="6535" y="3746"/>
                </a:lnTo>
                <a:lnTo>
                  <a:pt x="6528" y="3726"/>
                </a:lnTo>
                <a:lnTo>
                  <a:pt x="6521" y="3705"/>
                </a:lnTo>
                <a:lnTo>
                  <a:pt x="6507" y="3662"/>
                </a:lnTo>
                <a:lnTo>
                  <a:pt x="6500" y="3642"/>
                </a:lnTo>
                <a:lnTo>
                  <a:pt x="6494" y="3621"/>
                </a:lnTo>
                <a:lnTo>
                  <a:pt x="6484" y="3578"/>
                </a:lnTo>
                <a:lnTo>
                  <a:pt x="6479" y="3557"/>
                </a:lnTo>
                <a:lnTo>
                  <a:pt x="6475" y="3535"/>
                </a:lnTo>
                <a:lnTo>
                  <a:pt x="6467" y="3494"/>
                </a:lnTo>
                <a:lnTo>
                  <a:pt x="6461" y="3453"/>
                </a:lnTo>
                <a:lnTo>
                  <a:pt x="6423" y="3456"/>
                </a:lnTo>
                <a:lnTo>
                  <a:pt x="6382" y="3459"/>
                </a:lnTo>
                <a:lnTo>
                  <a:pt x="6361" y="3460"/>
                </a:lnTo>
                <a:lnTo>
                  <a:pt x="6340" y="3460"/>
                </a:lnTo>
                <a:lnTo>
                  <a:pt x="6318" y="3460"/>
                </a:lnTo>
                <a:lnTo>
                  <a:pt x="6295" y="3459"/>
                </a:lnTo>
                <a:lnTo>
                  <a:pt x="6273" y="3457"/>
                </a:lnTo>
                <a:lnTo>
                  <a:pt x="6250" y="3455"/>
                </a:lnTo>
                <a:lnTo>
                  <a:pt x="6226" y="3453"/>
                </a:lnTo>
                <a:lnTo>
                  <a:pt x="6204" y="3448"/>
                </a:lnTo>
                <a:lnTo>
                  <a:pt x="6179" y="3443"/>
                </a:lnTo>
                <a:lnTo>
                  <a:pt x="6156" y="3438"/>
                </a:lnTo>
                <a:lnTo>
                  <a:pt x="6133" y="3430"/>
                </a:lnTo>
                <a:lnTo>
                  <a:pt x="6109" y="3423"/>
                </a:lnTo>
                <a:lnTo>
                  <a:pt x="6098" y="3419"/>
                </a:lnTo>
                <a:lnTo>
                  <a:pt x="6086" y="3413"/>
                </a:lnTo>
                <a:lnTo>
                  <a:pt x="6063" y="3403"/>
                </a:lnTo>
                <a:lnTo>
                  <a:pt x="6052" y="3397"/>
                </a:lnTo>
                <a:lnTo>
                  <a:pt x="6040" y="3391"/>
                </a:lnTo>
                <a:lnTo>
                  <a:pt x="6028" y="3385"/>
                </a:lnTo>
                <a:lnTo>
                  <a:pt x="6018" y="3378"/>
                </a:lnTo>
                <a:lnTo>
                  <a:pt x="5995" y="3363"/>
                </a:lnTo>
                <a:lnTo>
                  <a:pt x="5985" y="3355"/>
                </a:lnTo>
                <a:lnTo>
                  <a:pt x="5973" y="3347"/>
                </a:lnTo>
                <a:lnTo>
                  <a:pt x="5952" y="3329"/>
                </a:lnTo>
                <a:lnTo>
                  <a:pt x="5941" y="3320"/>
                </a:lnTo>
                <a:lnTo>
                  <a:pt x="5931" y="3309"/>
                </a:lnTo>
                <a:lnTo>
                  <a:pt x="5921" y="3298"/>
                </a:lnTo>
                <a:lnTo>
                  <a:pt x="5910" y="3288"/>
                </a:lnTo>
                <a:lnTo>
                  <a:pt x="5901" y="3276"/>
                </a:lnTo>
                <a:lnTo>
                  <a:pt x="5891" y="3264"/>
                </a:lnTo>
                <a:lnTo>
                  <a:pt x="5872" y="3240"/>
                </a:lnTo>
                <a:lnTo>
                  <a:pt x="5863" y="3226"/>
                </a:lnTo>
                <a:lnTo>
                  <a:pt x="5853" y="3212"/>
                </a:lnTo>
                <a:lnTo>
                  <a:pt x="5845" y="3198"/>
                </a:lnTo>
                <a:lnTo>
                  <a:pt x="5836" y="3184"/>
                </a:lnTo>
                <a:lnTo>
                  <a:pt x="5827" y="3168"/>
                </a:lnTo>
                <a:lnTo>
                  <a:pt x="5819" y="3152"/>
                </a:lnTo>
                <a:lnTo>
                  <a:pt x="5810" y="3136"/>
                </a:lnTo>
                <a:lnTo>
                  <a:pt x="5803" y="3119"/>
                </a:lnTo>
                <a:lnTo>
                  <a:pt x="5796" y="3101"/>
                </a:lnTo>
                <a:lnTo>
                  <a:pt x="5788" y="3083"/>
                </a:lnTo>
                <a:lnTo>
                  <a:pt x="5778" y="3053"/>
                </a:lnTo>
                <a:lnTo>
                  <a:pt x="5767" y="3023"/>
                </a:lnTo>
                <a:lnTo>
                  <a:pt x="5758" y="2991"/>
                </a:lnTo>
                <a:lnTo>
                  <a:pt x="5750" y="2958"/>
                </a:lnTo>
                <a:lnTo>
                  <a:pt x="5741" y="2924"/>
                </a:lnTo>
                <a:lnTo>
                  <a:pt x="5734" y="2889"/>
                </a:lnTo>
                <a:lnTo>
                  <a:pt x="5727" y="2854"/>
                </a:lnTo>
                <a:lnTo>
                  <a:pt x="5719" y="2817"/>
                </a:lnTo>
                <a:lnTo>
                  <a:pt x="5690" y="2664"/>
                </a:lnTo>
                <a:lnTo>
                  <a:pt x="5683" y="2624"/>
                </a:lnTo>
                <a:lnTo>
                  <a:pt x="5674" y="2584"/>
                </a:lnTo>
                <a:lnTo>
                  <a:pt x="5666" y="2543"/>
                </a:lnTo>
                <a:lnTo>
                  <a:pt x="5656" y="2502"/>
                </a:lnTo>
                <a:lnTo>
                  <a:pt x="5646" y="2461"/>
                </a:lnTo>
                <a:lnTo>
                  <a:pt x="5634" y="2418"/>
                </a:lnTo>
                <a:lnTo>
                  <a:pt x="5621" y="2377"/>
                </a:lnTo>
                <a:lnTo>
                  <a:pt x="5609" y="2334"/>
                </a:lnTo>
                <a:lnTo>
                  <a:pt x="5594" y="2291"/>
                </a:lnTo>
                <a:lnTo>
                  <a:pt x="5585" y="2270"/>
                </a:lnTo>
                <a:lnTo>
                  <a:pt x="5577" y="2249"/>
                </a:lnTo>
                <a:lnTo>
                  <a:pt x="5568" y="2228"/>
                </a:lnTo>
                <a:lnTo>
                  <a:pt x="5559" y="2205"/>
                </a:lnTo>
                <a:lnTo>
                  <a:pt x="5549" y="2184"/>
                </a:lnTo>
                <a:lnTo>
                  <a:pt x="5539" y="2163"/>
                </a:lnTo>
                <a:lnTo>
                  <a:pt x="5518" y="2120"/>
                </a:lnTo>
                <a:lnTo>
                  <a:pt x="5495" y="2078"/>
                </a:lnTo>
                <a:lnTo>
                  <a:pt x="5483" y="2056"/>
                </a:lnTo>
                <a:lnTo>
                  <a:pt x="5469" y="2035"/>
                </a:lnTo>
                <a:lnTo>
                  <a:pt x="5456" y="2014"/>
                </a:lnTo>
                <a:lnTo>
                  <a:pt x="5443" y="1993"/>
                </a:lnTo>
                <a:lnTo>
                  <a:pt x="5413" y="1951"/>
                </a:lnTo>
                <a:lnTo>
                  <a:pt x="5397" y="1930"/>
                </a:lnTo>
                <a:lnTo>
                  <a:pt x="5381" y="1910"/>
                </a:lnTo>
                <a:lnTo>
                  <a:pt x="5364" y="1888"/>
                </a:lnTo>
                <a:lnTo>
                  <a:pt x="5347" y="1868"/>
                </a:lnTo>
                <a:lnTo>
                  <a:pt x="5329" y="1848"/>
                </a:lnTo>
                <a:lnTo>
                  <a:pt x="5310" y="1827"/>
                </a:lnTo>
                <a:lnTo>
                  <a:pt x="5293" y="1809"/>
                </a:lnTo>
                <a:lnTo>
                  <a:pt x="5275" y="1791"/>
                </a:lnTo>
                <a:lnTo>
                  <a:pt x="5240" y="1757"/>
                </a:lnTo>
                <a:lnTo>
                  <a:pt x="5203" y="1724"/>
                </a:lnTo>
                <a:lnTo>
                  <a:pt x="5185" y="1707"/>
                </a:lnTo>
                <a:lnTo>
                  <a:pt x="5167" y="1692"/>
                </a:lnTo>
                <a:lnTo>
                  <a:pt x="5131" y="1661"/>
                </a:lnTo>
                <a:lnTo>
                  <a:pt x="5112" y="1647"/>
                </a:lnTo>
                <a:lnTo>
                  <a:pt x="5094" y="1632"/>
                </a:lnTo>
                <a:lnTo>
                  <a:pt x="5057" y="1606"/>
                </a:lnTo>
                <a:lnTo>
                  <a:pt x="5019" y="1579"/>
                </a:lnTo>
                <a:lnTo>
                  <a:pt x="4980" y="1555"/>
                </a:lnTo>
                <a:lnTo>
                  <a:pt x="4961" y="1543"/>
                </a:lnTo>
                <a:lnTo>
                  <a:pt x="4942" y="1531"/>
                </a:lnTo>
                <a:lnTo>
                  <a:pt x="4904" y="1510"/>
                </a:lnTo>
                <a:lnTo>
                  <a:pt x="4864" y="1490"/>
                </a:lnTo>
                <a:lnTo>
                  <a:pt x="4825" y="1471"/>
                </a:lnTo>
                <a:lnTo>
                  <a:pt x="4786" y="1453"/>
                </a:lnTo>
                <a:lnTo>
                  <a:pt x="4746" y="1436"/>
                </a:lnTo>
                <a:lnTo>
                  <a:pt x="4707" y="1421"/>
                </a:lnTo>
                <a:lnTo>
                  <a:pt x="4667" y="1407"/>
                </a:lnTo>
                <a:lnTo>
                  <a:pt x="4627" y="1394"/>
                </a:lnTo>
                <a:lnTo>
                  <a:pt x="4587" y="1382"/>
                </a:lnTo>
                <a:lnTo>
                  <a:pt x="4547" y="1372"/>
                </a:lnTo>
                <a:lnTo>
                  <a:pt x="4506" y="1362"/>
                </a:lnTo>
                <a:lnTo>
                  <a:pt x="4466" y="1355"/>
                </a:lnTo>
                <a:lnTo>
                  <a:pt x="4426" y="1347"/>
                </a:lnTo>
                <a:lnTo>
                  <a:pt x="4386" y="1341"/>
                </a:lnTo>
                <a:lnTo>
                  <a:pt x="4346" y="1337"/>
                </a:lnTo>
                <a:lnTo>
                  <a:pt x="4305" y="1332"/>
                </a:lnTo>
                <a:lnTo>
                  <a:pt x="4266" y="1330"/>
                </a:lnTo>
                <a:lnTo>
                  <a:pt x="4226" y="1328"/>
                </a:lnTo>
                <a:lnTo>
                  <a:pt x="4186" y="1328"/>
                </a:lnTo>
                <a:lnTo>
                  <a:pt x="4146" y="1328"/>
                </a:lnTo>
                <a:lnTo>
                  <a:pt x="4106" y="1329"/>
                </a:lnTo>
                <a:lnTo>
                  <a:pt x="4067" y="1332"/>
                </a:lnTo>
                <a:lnTo>
                  <a:pt x="4091" y="1348"/>
                </a:lnTo>
                <a:lnTo>
                  <a:pt x="4114" y="1364"/>
                </a:lnTo>
                <a:lnTo>
                  <a:pt x="4135" y="1381"/>
                </a:lnTo>
                <a:lnTo>
                  <a:pt x="4155" y="1398"/>
                </a:lnTo>
                <a:lnTo>
                  <a:pt x="4174" y="1415"/>
                </a:lnTo>
                <a:lnTo>
                  <a:pt x="4193" y="1432"/>
                </a:lnTo>
                <a:lnTo>
                  <a:pt x="4211" y="1449"/>
                </a:lnTo>
                <a:lnTo>
                  <a:pt x="4227" y="1467"/>
                </a:lnTo>
                <a:lnTo>
                  <a:pt x="4243" y="1484"/>
                </a:lnTo>
                <a:lnTo>
                  <a:pt x="4257" y="1503"/>
                </a:lnTo>
                <a:lnTo>
                  <a:pt x="4271" y="1521"/>
                </a:lnTo>
                <a:lnTo>
                  <a:pt x="4284" y="1539"/>
                </a:lnTo>
                <a:lnTo>
                  <a:pt x="4296" y="1556"/>
                </a:lnTo>
                <a:lnTo>
                  <a:pt x="4306" y="1574"/>
                </a:lnTo>
                <a:lnTo>
                  <a:pt x="4317" y="1592"/>
                </a:lnTo>
                <a:lnTo>
                  <a:pt x="4327" y="1610"/>
                </a:lnTo>
                <a:lnTo>
                  <a:pt x="4334" y="1628"/>
                </a:lnTo>
                <a:lnTo>
                  <a:pt x="4342" y="1646"/>
                </a:lnTo>
                <a:lnTo>
                  <a:pt x="4349" y="1664"/>
                </a:lnTo>
                <a:lnTo>
                  <a:pt x="4355" y="1682"/>
                </a:lnTo>
                <a:lnTo>
                  <a:pt x="4359" y="1700"/>
                </a:lnTo>
                <a:lnTo>
                  <a:pt x="4365" y="1718"/>
                </a:lnTo>
                <a:lnTo>
                  <a:pt x="4368" y="1736"/>
                </a:lnTo>
                <a:lnTo>
                  <a:pt x="4371" y="1753"/>
                </a:lnTo>
                <a:lnTo>
                  <a:pt x="4373" y="1772"/>
                </a:lnTo>
                <a:lnTo>
                  <a:pt x="4374" y="1789"/>
                </a:lnTo>
                <a:lnTo>
                  <a:pt x="4375" y="1806"/>
                </a:lnTo>
                <a:lnTo>
                  <a:pt x="4375" y="1823"/>
                </a:lnTo>
                <a:lnTo>
                  <a:pt x="4374" y="1840"/>
                </a:lnTo>
                <a:lnTo>
                  <a:pt x="4373" y="1857"/>
                </a:lnTo>
                <a:lnTo>
                  <a:pt x="4371" y="1874"/>
                </a:lnTo>
                <a:lnTo>
                  <a:pt x="4368" y="1890"/>
                </a:lnTo>
                <a:lnTo>
                  <a:pt x="4365" y="1906"/>
                </a:lnTo>
                <a:lnTo>
                  <a:pt x="4361" y="1921"/>
                </a:lnTo>
                <a:lnTo>
                  <a:pt x="4356" y="1936"/>
                </a:lnTo>
                <a:lnTo>
                  <a:pt x="4351" y="1951"/>
                </a:lnTo>
                <a:lnTo>
                  <a:pt x="4345" y="1966"/>
                </a:lnTo>
                <a:lnTo>
                  <a:pt x="4338" y="1981"/>
                </a:lnTo>
                <a:lnTo>
                  <a:pt x="4331" y="1995"/>
                </a:lnTo>
                <a:lnTo>
                  <a:pt x="4323" y="2009"/>
                </a:lnTo>
                <a:lnTo>
                  <a:pt x="4316" y="2022"/>
                </a:lnTo>
                <a:lnTo>
                  <a:pt x="4306" y="2035"/>
                </a:lnTo>
                <a:lnTo>
                  <a:pt x="4298" y="2048"/>
                </a:lnTo>
                <a:lnTo>
                  <a:pt x="4288" y="2060"/>
                </a:lnTo>
                <a:lnTo>
                  <a:pt x="4278" y="2071"/>
                </a:lnTo>
                <a:lnTo>
                  <a:pt x="4267" y="2083"/>
                </a:lnTo>
                <a:lnTo>
                  <a:pt x="4256" y="2094"/>
                </a:lnTo>
                <a:lnTo>
                  <a:pt x="4245" y="2104"/>
                </a:lnTo>
                <a:lnTo>
                  <a:pt x="4232" y="2114"/>
                </a:lnTo>
                <a:lnTo>
                  <a:pt x="4219" y="2123"/>
                </a:lnTo>
                <a:lnTo>
                  <a:pt x="4206" y="2132"/>
                </a:lnTo>
                <a:lnTo>
                  <a:pt x="4194" y="2140"/>
                </a:lnTo>
                <a:lnTo>
                  <a:pt x="4180" y="2148"/>
                </a:lnTo>
                <a:lnTo>
                  <a:pt x="4166" y="2155"/>
                </a:lnTo>
                <a:lnTo>
                  <a:pt x="4151" y="2162"/>
                </a:lnTo>
                <a:lnTo>
                  <a:pt x="4136" y="2167"/>
                </a:lnTo>
                <a:lnTo>
                  <a:pt x="4121" y="2172"/>
                </a:lnTo>
                <a:lnTo>
                  <a:pt x="4105" y="2177"/>
                </a:lnTo>
                <a:lnTo>
                  <a:pt x="4089" y="2181"/>
                </a:lnTo>
                <a:lnTo>
                  <a:pt x="4074" y="2184"/>
                </a:lnTo>
                <a:lnTo>
                  <a:pt x="4056" y="2187"/>
                </a:lnTo>
                <a:lnTo>
                  <a:pt x="4041" y="2188"/>
                </a:lnTo>
                <a:lnTo>
                  <a:pt x="4024" y="2189"/>
                </a:lnTo>
                <a:lnTo>
                  <a:pt x="4005" y="2190"/>
                </a:lnTo>
                <a:lnTo>
                  <a:pt x="3982" y="2189"/>
                </a:lnTo>
                <a:lnTo>
                  <a:pt x="3959" y="2188"/>
                </a:lnTo>
                <a:lnTo>
                  <a:pt x="3935" y="2186"/>
                </a:lnTo>
                <a:lnTo>
                  <a:pt x="3913" y="2183"/>
                </a:lnTo>
                <a:lnTo>
                  <a:pt x="3891" y="2179"/>
                </a:lnTo>
                <a:lnTo>
                  <a:pt x="3869" y="2175"/>
                </a:lnTo>
                <a:lnTo>
                  <a:pt x="3848" y="2169"/>
                </a:lnTo>
                <a:lnTo>
                  <a:pt x="3828" y="2163"/>
                </a:lnTo>
                <a:lnTo>
                  <a:pt x="3807" y="2156"/>
                </a:lnTo>
                <a:lnTo>
                  <a:pt x="3786" y="2149"/>
                </a:lnTo>
                <a:lnTo>
                  <a:pt x="3767" y="2142"/>
                </a:lnTo>
                <a:lnTo>
                  <a:pt x="3748" y="2133"/>
                </a:lnTo>
                <a:lnTo>
                  <a:pt x="3728" y="2123"/>
                </a:lnTo>
                <a:lnTo>
                  <a:pt x="3710" y="2114"/>
                </a:lnTo>
                <a:lnTo>
                  <a:pt x="3691" y="2103"/>
                </a:lnTo>
                <a:lnTo>
                  <a:pt x="3673" y="2093"/>
                </a:lnTo>
                <a:lnTo>
                  <a:pt x="3654" y="2082"/>
                </a:lnTo>
                <a:lnTo>
                  <a:pt x="3636" y="2070"/>
                </a:lnTo>
                <a:lnTo>
                  <a:pt x="3600" y="2046"/>
                </a:lnTo>
                <a:lnTo>
                  <a:pt x="3582" y="2033"/>
                </a:lnTo>
                <a:lnTo>
                  <a:pt x="3564" y="2020"/>
                </a:lnTo>
                <a:lnTo>
                  <a:pt x="3529" y="1993"/>
                </a:lnTo>
                <a:lnTo>
                  <a:pt x="3494" y="1965"/>
                </a:lnTo>
                <a:lnTo>
                  <a:pt x="3458" y="1936"/>
                </a:lnTo>
                <a:lnTo>
                  <a:pt x="3386" y="1879"/>
                </a:lnTo>
                <a:lnTo>
                  <a:pt x="3350" y="1849"/>
                </a:lnTo>
                <a:lnTo>
                  <a:pt x="3311" y="1820"/>
                </a:lnTo>
                <a:lnTo>
                  <a:pt x="3292" y="1807"/>
                </a:lnTo>
                <a:lnTo>
                  <a:pt x="3272" y="1792"/>
                </a:lnTo>
                <a:lnTo>
                  <a:pt x="3232" y="1764"/>
                </a:lnTo>
                <a:lnTo>
                  <a:pt x="3190" y="1738"/>
                </a:lnTo>
                <a:lnTo>
                  <a:pt x="3169" y="1724"/>
                </a:lnTo>
                <a:lnTo>
                  <a:pt x="3148" y="1712"/>
                </a:lnTo>
                <a:lnTo>
                  <a:pt x="3102" y="1688"/>
                </a:lnTo>
                <a:lnTo>
                  <a:pt x="3079" y="1676"/>
                </a:lnTo>
                <a:lnTo>
                  <a:pt x="3055" y="1664"/>
                </a:lnTo>
                <a:lnTo>
                  <a:pt x="3031" y="1654"/>
                </a:lnTo>
                <a:lnTo>
                  <a:pt x="3006" y="1643"/>
                </a:lnTo>
                <a:lnTo>
                  <a:pt x="2981" y="1633"/>
                </a:lnTo>
                <a:lnTo>
                  <a:pt x="2954" y="1625"/>
                </a:lnTo>
                <a:lnTo>
                  <a:pt x="2928" y="1616"/>
                </a:lnTo>
                <a:lnTo>
                  <a:pt x="2901" y="1608"/>
                </a:lnTo>
                <a:lnTo>
                  <a:pt x="2872" y="1600"/>
                </a:lnTo>
                <a:lnTo>
                  <a:pt x="2844" y="1594"/>
                </a:lnTo>
                <a:lnTo>
                  <a:pt x="2815" y="1588"/>
                </a:lnTo>
                <a:lnTo>
                  <a:pt x="2784" y="1582"/>
                </a:lnTo>
                <a:lnTo>
                  <a:pt x="2753" y="1578"/>
                </a:lnTo>
                <a:lnTo>
                  <a:pt x="2721" y="1574"/>
                </a:lnTo>
                <a:lnTo>
                  <a:pt x="2689" y="1571"/>
                </a:lnTo>
                <a:lnTo>
                  <a:pt x="2656" y="1568"/>
                </a:lnTo>
                <a:lnTo>
                  <a:pt x="2621" y="1567"/>
                </a:lnTo>
                <a:lnTo>
                  <a:pt x="2586" y="1567"/>
                </a:lnTo>
                <a:lnTo>
                  <a:pt x="2554" y="1567"/>
                </a:lnTo>
                <a:lnTo>
                  <a:pt x="2523" y="1570"/>
                </a:lnTo>
                <a:lnTo>
                  <a:pt x="2492" y="1573"/>
                </a:lnTo>
                <a:lnTo>
                  <a:pt x="2477" y="1574"/>
                </a:lnTo>
                <a:lnTo>
                  <a:pt x="2461" y="1576"/>
                </a:lnTo>
                <a:lnTo>
                  <a:pt x="2431" y="1581"/>
                </a:lnTo>
                <a:lnTo>
                  <a:pt x="2402" y="1588"/>
                </a:lnTo>
                <a:lnTo>
                  <a:pt x="2375" y="1594"/>
                </a:lnTo>
                <a:lnTo>
                  <a:pt x="2347" y="1601"/>
                </a:lnTo>
                <a:lnTo>
                  <a:pt x="2321" y="1610"/>
                </a:lnTo>
                <a:lnTo>
                  <a:pt x="2295" y="1619"/>
                </a:lnTo>
                <a:lnTo>
                  <a:pt x="2271" y="1629"/>
                </a:lnTo>
                <a:lnTo>
                  <a:pt x="2247" y="1640"/>
                </a:lnTo>
                <a:lnTo>
                  <a:pt x="2225" y="1650"/>
                </a:lnTo>
                <a:lnTo>
                  <a:pt x="2204" y="1661"/>
                </a:lnTo>
                <a:lnTo>
                  <a:pt x="2185" y="1673"/>
                </a:lnTo>
                <a:lnTo>
                  <a:pt x="2165" y="1684"/>
                </a:lnTo>
                <a:lnTo>
                  <a:pt x="2186" y="1686"/>
                </a:lnTo>
                <a:lnTo>
                  <a:pt x="2205" y="1690"/>
                </a:lnTo>
                <a:lnTo>
                  <a:pt x="2223" y="1694"/>
                </a:lnTo>
                <a:lnTo>
                  <a:pt x="2242" y="1697"/>
                </a:lnTo>
                <a:lnTo>
                  <a:pt x="2259" y="1701"/>
                </a:lnTo>
                <a:lnTo>
                  <a:pt x="2277" y="1707"/>
                </a:lnTo>
                <a:lnTo>
                  <a:pt x="2294" y="1712"/>
                </a:lnTo>
                <a:lnTo>
                  <a:pt x="2310" y="1717"/>
                </a:lnTo>
                <a:lnTo>
                  <a:pt x="2327" y="1723"/>
                </a:lnTo>
                <a:lnTo>
                  <a:pt x="2342" y="1729"/>
                </a:lnTo>
                <a:lnTo>
                  <a:pt x="2358" y="1736"/>
                </a:lnTo>
                <a:lnTo>
                  <a:pt x="2373" y="1743"/>
                </a:lnTo>
                <a:lnTo>
                  <a:pt x="2401" y="1758"/>
                </a:lnTo>
                <a:lnTo>
                  <a:pt x="2415" y="1766"/>
                </a:lnTo>
                <a:lnTo>
                  <a:pt x="2429" y="1775"/>
                </a:lnTo>
                <a:lnTo>
                  <a:pt x="2442" y="1783"/>
                </a:lnTo>
                <a:lnTo>
                  <a:pt x="2455" y="1792"/>
                </a:lnTo>
                <a:lnTo>
                  <a:pt x="2467" y="1801"/>
                </a:lnTo>
                <a:lnTo>
                  <a:pt x="2480" y="1811"/>
                </a:lnTo>
                <a:lnTo>
                  <a:pt x="2492" y="1820"/>
                </a:lnTo>
                <a:lnTo>
                  <a:pt x="2503" y="1830"/>
                </a:lnTo>
                <a:lnTo>
                  <a:pt x="2514" y="1841"/>
                </a:lnTo>
                <a:lnTo>
                  <a:pt x="2526" y="1851"/>
                </a:lnTo>
                <a:lnTo>
                  <a:pt x="2547" y="1873"/>
                </a:lnTo>
                <a:lnTo>
                  <a:pt x="2566" y="1896"/>
                </a:lnTo>
                <a:lnTo>
                  <a:pt x="2577" y="1908"/>
                </a:lnTo>
                <a:lnTo>
                  <a:pt x="2586" y="1919"/>
                </a:lnTo>
                <a:lnTo>
                  <a:pt x="2604" y="1944"/>
                </a:lnTo>
                <a:lnTo>
                  <a:pt x="2621" y="1969"/>
                </a:lnTo>
                <a:lnTo>
                  <a:pt x="2638" y="1996"/>
                </a:lnTo>
                <a:lnTo>
                  <a:pt x="2654" y="2022"/>
                </a:lnTo>
                <a:lnTo>
                  <a:pt x="2669" y="2049"/>
                </a:lnTo>
                <a:lnTo>
                  <a:pt x="2684" y="2077"/>
                </a:lnTo>
                <a:lnTo>
                  <a:pt x="2698" y="2105"/>
                </a:lnTo>
                <a:lnTo>
                  <a:pt x="2712" y="2134"/>
                </a:lnTo>
                <a:lnTo>
                  <a:pt x="2725" y="2163"/>
                </a:lnTo>
                <a:lnTo>
                  <a:pt x="2737" y="2193"/>
                </a:lnTo>
                <a:lnTo>
                  <a:pt x="2750" y="2221"/>
                </a:lnTo>
                <a:lnTo>
                  <a:pt x="2774" y="2281"/>
                </a:lnTo>
                <a:lnTo>
                  <a:pt x="2823" y="2400"/>
                </a:lnTo>
                <a:lnTo>
                  <a:pt x="2834" y="2423"/>
                </a:lnTo>
                <a:lnTo>
                  <a:pt x="2845" y="2446"/>
                </a:lnTo>
                <a:lnTo>
                  <a:pt x="2855" y="2468"/>
                </a:lnTo>
                <a:lnTo>
                  <a:pt x="2867" y="2489"/>
                </a:lnTo>
                <a:lnTo>
                  <a:pt x="2880" y="2509"/>
                </a:lnTo>
                <a:lnTo>
                  <a:pt x="2891" y="2530"/>
                </a:lnTo>
                <a:lnTo>
                  <a:pt x="2905" y="2550"/>
                </a:lnTo>
                <a:lnTo>
                  <a:pt x="2918" y="2569"/>
                </a:lnTo>
                <a:lnTo>
                  <a:pt x="2933" y="2587"/>
                </a:lnTo>
                <a:lnTo>
                  <a:pt x="2947" y="2605"/>
                </a:lnTo>
                <a:lnTo>
                  <a:pt x="2954" y="2614"/>
                </a:lnTo>
                <a:lnTo>
                  <a:pt x="2962" y="2622"/>
                </a:lnTo>
                <a:lnTo>
                  <a:pt x="2978" y="2639"/>
                </a:lnTo>
                <a:lnTo>
                  <a:pt x="2993" y="2656"/>
                </a:lnTo>
                <a:lnTo>
                  <a:pt x="3010" y="2671"/>
                </a:lnTo>
                <a:lnTo>
                  <a:pt x="3019" y="2680"/>
                </a:lnTo>
                <a:lnTo>
                  <a:pt x="3027" y="2687"/>
                </a:lnTo>
                <a:lnTo>
                  <a:pt x="3044" y="2702"/>
                </a:lnTo>
                <a:lnTo>
                  <a:pt x="3063" y="2716"/>
                </a:lnTo>
                <a:lnTo>
                  <a:pt x="3081" y="2730"/>
                </a:lnTo>
                <a:lnTo>
                  <a:pt x="3100" y="2742"/>
                </a:lnTo>
                <a:lnTo>
                  <a:pt x="3120" y="2755"/>
                </a:lnTo>
                <a:lnTo>
                  <a:pt x="3140" y="2768"/>
                </a:lnTo>
                <a:lnTo>
                  <a:pt x="3160" y="2780"/>
                </a:lnTo>
                <a:lnTo>
                  <a:pt x="3182" y="2791"/>
                </a:lnTo>
                <a:lnTo>
                  <a:pt x="3203" y="2802"/>
                </a:lnTo>
                <a:lnTo>
                  <a:pt x="3225" y="2811"/>
                </a:lnTo>
                <a:lnTo>
                  <a:pt x="3248" y="2822"/>
                </a:lnTo>
                <a:lnTo>
                  <a:pt x="3270" y="2832"/>
                </a:lnTo>
                <a:lnTo>
                  <a:pt x="3294" y="2840"/>
                </a:lnTo>
                <a:lnTo>
                  <a:pt x="3318" y="2849"/>
                </a:lnTo>
                <a:lnTo>
                  <a:pt x="3342" y="2857"/>
                </a:lnTo>
                <a:lnTo>
                  <a:pt x="3368" y="2865"/>
                </a:lnTo>
                <a:lnTo>
                  <a:pt x="3393" y="2872"/>
                </a:lnTo>
                <a:lnTo>
                  <a:pt x="3388" y="2875"/>
                </a:lnTo>
                <a:lnTo>
                  <a:pt x="3384" y="2877"/>
                </a:lnTo>
                <a:lnTo>
                  <a:pt x="3371" y="2884"/>
                </a:lnTo>
                <a:lnTo>
                  <a:pt x="3358" y="2889"/>
                </a:lnTo>
                <a:lnTo>
                  <a:pt x="3343" y="2894"/>
                </a:lnTo>
                <a:lnTo>
                  <a:pt x="3327" y="2900"/>
                </a:lnTo>
                <a:lnTo>
                  <a:pt x="3310" y="2905"/>
                </a:lnTo>
                <a:lnTo>
                  <a:pt x="3291" y="2910"/>
                </a:lnTo>
                <a:lnTo>
                  <a:pt x="3271" y="2915"/>
                </a:lnTo>
                <a:lnTo>
                  <a:pt x="3250" y="2920"/>
                </a:lnTo>
                <a:lnTo>
                  <a:pt x="3227" y="2923"/>
                </a:lnTo>
                <a:lnTo>
                  <a:pt x="3204" y="2927"/>
                </a:lnTo>
                <a:lnTo>
                  <a:pt x="3178" y="2930"/>
                </a:lnTo>
                <a:lnTo>
                  <a:pt x="3166" y="2932"/>
                </a:lnTo>
                <a:lnTo>
                  <a:pt x="3153" y="2933"/>
                </a:lnTo>
                <a:lnTo>
                  <a:pt x="3126" y="2935"/>
                </a:lnTo>
                <a:lnTo>
                  <a:pt x="3099" y="2936"/>
                </a:lnTo>
                <a:lnTo>
                  <a:pt x="3070" y="2936"/>
                </a:lnTo>
                <a:lnTo>
                  <a:pt x="3039" y="2936"/>
                </a:lnTo>
                <a:lnTo>
                  <a:pt x="3024" y="2935"/>
                </a:lnTo>
                <a:lnTo>
                  <a:pt x="3009" y="2934"/>
                </a:lnTo>
                <a:lnTo>
                  <a:pt x="2979" y="2932"/>
                </a:lnTo>
                <a:lnTo>
                  <a:pt x="2950" y="2928"/>
                </a:lnTo>
                <a:lnTo>
                  <a:pt x="2921" y="2924"/>
                </a:lnTo>
                <a:lnTo>
                  <a:pt x="2892" y="2919"/>
                </a:lnTo>
                <a:lnTo>
                  <a:pt x="2865" y="2912"/>
                </a:lnTo>
                <a:lnTo>
                  <a:pt x="2851" y="2908"/>
                </a:lnTo>
                <a:lnTo>
                  <a:pt x="2837" y="2905"/>
                </a:lnTo>
                <a:lnTo>
                  <a:pt x="2810" y="2896"/>
                </a:lnTo>
                <a:lnTo>
                  <a:pt x="2783" y="2888"/>
                </a:lnTo>
                <a:lnTo>
                  <a:pt x="2757" y="2878"/>
                </a:lnTo>
                <a:lnTo>
                  <a:pt x="2731" y="2868"/>
                </a:lnTo>
                <a:lnTo>
                  <a:pt x="2705" y="2856"/>
                </a:lnTo>
                <a:lnTo>
                  <a:pt x="2681" y="2844"/>
                </a:lnTo>
                <a:lnTo>
                  <a:pt x="2656" y="2831"/>
                </a:lnTo>
                <a:lnTo>
                  <a:pt x="2631" y="2818"/>
                </a:lnTo>
                <a:lnTo>
                  <a:pt x="2608" y="2803"/>
                </a:lnTo>
                <a:lnTo>
                  <a:pt x="2583" y="2788"/>
                </a:lnTo>
                <a:lnTo>
                  <a:pt x="2560" y="2772"/>
                </a:lnTo>
                <a:lnTo>
                  <a:pt x="2536" y="2756"/>
                </a:lnTo>
                <a:lnTo>
                  <a:pt x="2513" y="2738"/>
                </a:lnTo>
                <a:lnTo>
                  <a:pt x="2490" y="2721"/>
                </a:lnTo>
                <a:lnTo>
                  <a:pt x="2466" y="2703"/>
                </a:lnTo>
                <a:lnTo>
                  <a:pt x="2444" y="2684"/>
                </a:lnTo>
                <a:lnTo>
                  <a:pt x="2421" y="2664"/>
                </a:lnTo>
                <a:lnTo>
                  <a:pt x="2398" y="2644"/>
                </a:lnTo>
                <a:lnTo>
                  <a:pt x="2376" y="2623"/>
                </a:lnTo>
                <a:lnTo>
                  <a:pt x="2354" y="2602"/>
                </a:lnTo>
                <a:lnTo>
                  <a:pt x="2331" y="2581"/>
                </a:lnTo>
                <a:lnTo>
                  <a:pt x="2309" y="2558"/>
                </a:lnTo>
                <a:lnTo>
                  <a:pt x="2263" y="2514"/>
                </a:lnTo>
                <a:lnTo>
                  <a:pt x="2224" y="2473"/>
                </a:lnTo>
                <a:lnTo>
                  <a:pt x="2204" y="2453"/>
                </a:lnTo>
                <a:lnTo>
                  <a:pt x="2183" y="2433"/>
                </a:lnTo>
                <a:lnTo>
                  <a:pt x="2162" y="2413"/>
                </a:lnTo>
                <a:lnTo>
                  <a:pt x="2142" y="2394"/>
                </a:lnTo>
                <a:lnTo>
                  <a:pt x="2121" y="2374"/>
                </a:lnTo>
                <a:lnTo>
                  <a:pt x="2099" y="2355"/>
                </a:lnTo>
                <a:lnTo>
                  <a:pt x="2077" y="2337"/>
                </a:lnTo>
                <a:lnTo>
                  <a:pt x="2055" y="2319"/>
                </a:lnTo>
                <a:lnTo>
                  <a:pt x="2033" y="2301"/>
                </a:lnTo>
                <a:lnTo>
                  <a:pt x="2009" y="2284"/>
                </a:lnTo>
                <a:lnTo>
                  <a:pt x="1986" y="2267"/>
                </a:lnTo>
                <a:lnTo>
                  <a:pt x="1962" y="2251"/>
                </a:lnTo>
                <a:lnTo>
                  <a:pt x="1938" y="2235"/>
                </a:lnTo>
                <a:lnTo>
                  <a:pt x="1912" y="2220"/>
                </a:lnTo>
                <a:lnTo>
                  <a:pt x="1887" y="2206"/>
                </a:lnTo>
                <a:lnTo>
                  <a:pt x="1861" y="2193"/>
                </a:lnTo>
                <a:lnTo>
                  <a:pt x="1835" y="2179"/>
                </a:lnTo>
                <a:lnTo>
                  <a:pt x="1807" y="2167"/>
                </a:lnTo>
                <a:lnTo>
                  <a:pt x="1780" y="2155"/>
                </a:lnTo>
                <a:lnTo>
                  <a:pt x="1751" y="2145"/>
                </a:lnTo>
                <a:lnTo>
                  <a:pt x="1721" y="2135"/>
                </a:lnTo>
                <a:lnTo>
                  <a:pt x="1691" y="2126"/>
                </a:lnTo>
                <a:lnTo>
                  <a:pt x="1676" y="2121"/>
                </a:lnTo>
                <a:lnTo>
                  <a:pt x="1660" y="2118"/>
                </a:lnTo>
                <a:lnTo>
                  <a:pt x="1630" y="2111"/>
                </a:lnTo>
                <a:lnTo>
                  <a:pt x="1598" y="2104"/>
                </a:lnTo>
                <a:lnTo>
                  <a:pt x="1565" y="2100"/>
                </a:lnTo>
                <a:lnTo>
                  <a:pt x="1548" y="2098"/>
                </a:lnTo>
                <a:lnTo>
                  <a:pt x="1531" y="2096"/>
                </a:lnTo>
                <a:lnTo>
                  <a:pt x="1496" y="2093"/>
                </a:lnTo>
                <a:lnTo>
                  <a:pt x="1461" y="2091"/>
                </a:lnTo>
                <a:lnTo>
                  <a:pt x="1423" y="2091"/>
                </a:lnTo>
                <a:lnTo>
                  <a:pt x="1405" y="2091"/>
                </a:lnTo>
                <a:lnTo>
                  <a:pt x="1388" y="2092"/>
                </a:lnTo>
                <a:lnTo>
                  <a:pt x="1370" y="2092"/>
                </a:lnTo>
                <a:lnTo>
                  <a:pt x="1353" y="2093"/>
                </a:lnTo>
                <a:lnTo>
                  <a:pt x="1336" y="2095"/>
                </a:lnTo>
                <a:lnTo>
                  <a:pt x="1320" y="2096"/>
                </a:lnTo>
                <a:lnTo>
                  <a:pt x="1287" y="2100"/>
                </a:lnTo>
                <a:lnTo>
                  <a:pt x="1256" y="2105"/>
                </a:lnTo>
                <a:lnTo>
                  <a:pt x="1228" y="2112"/>
                </a:lnTo>
                <a:lnTo>
                  <a:pt x="1200" y="2118"/>
                </a:lnTo>
                <a:lnTo>
                  <a:pt x="1174" y="2126"/>
                </a:lnTo>
                <a:lnTo>
                  <a:pt x="1149" y="2133"/>
                </a:lnTo>
                <a:lnTo>
                  <a:pt x="1126" y="2140"/>
                </a:lnTo>
                <a:lnTo>
                  <a:pt x="1104" y="2149"/>
                </a:lnTo>
                <a:lnTo>
                  <a:pt x="1086" y="2156"/>
                </a:lnTo>
                <a:lnTo>
                  <a:pt x="1068" y="2165"/>
                </a:lnTo>
                <a:lnTo>
                  <a:pt x="1053" y="2172"/>
                </a:lnTo>
                <a:lnTo>
                  <a:pt x="1041" y="2180"/>
                </a:lnTo>
                <a:lnTo>
                  <a:pt x="1030" y="2186"/>
                </a:lnTo>
                <a:lnTo>
                  <a:pt x="1050" y="2190"/>
                </a:lnTo>
                <a:lnTo>
                  <a:pt x="1072" y="2194"/>
                </a:lnTo>
                <a:lnTo>
                  <a:pt x="1093" y="2199"/>
                </a:lnTo>
                <a:lnTo>
                  <a:pt x="1115" y="2203"/>
                </a:lnTo>
                <a:lnTo>
                  <a:pt x="1160" y="2216"/>
                </a:lnTo>
                <a:lnTo>
                  <a:pt x="1182" y="2222"/>
                </a:lnTo>
                <a:lnTo>
                  <a:pt x="1205" y="2230"/>
                </a:lnTo>
                <a:lnTo>
                  <a:pt x="1228" y="2238"/>
                </a:lnTo>
                <a:lnTo>
                  <a:pt x="1250" y="2247"/>
                </a:lnTo>
                <a:lnTo>
                  <a:pt x="1272" y="2255"/>
                </a:lnTo>
                <a:lnTo>
                  <a:pt x="1295" y="2265"/>
                </a:lnTo>
                <a:lnTo>
                  <a:pt x="1316" y="2276"/>
                </a:lnTo>
                <a:lnTo>
                  <a:pt x="1337" y="2286"/>
                </a:lnTo>
                <a:lnTo>
                  <a:pt x="1359" y="2298"/>
                </a:lnTo>
                <a:lnTo>
                  <a:pt x="1379" y="2310"/>
                </a:lnTo>
                <a:lnTo>
                  <a:pt x="1399" y="2322"/>
                </a:lnTo>
                <a:lnTo>
                  <a:pt x="1418" y="2335"/>
                </a:lnTo>
                <a:lnTo>
                  <a:pt x="1436" y="2349"/>
                </a:lnTo>
                <a:lnTo>
                  <a:pt x="1453" y="2363"/>
                </a:lnTo>
                <a:lnTo>
                  <a:pt x="1470" y="2378"/>
                </a:lnTo>
                <a:lnTo>
                  <a:pt x="1485" y="2392"/>
                </a:lnTo>
                <a:lnTo>
                  <a:pt x="1500" y="2408"/>
                </a:lnTo>
                <a:lnTo>
                  <a:pt x="1506" y="2417"/>
                </a:lnTo>
                <a:lnTo>
                  <a:pt x="1513" y="2425"/>
                </a:lnTo>
                <a:lnTo>
                  <a:pt x="1524" y="2442"/>
                </a:lnTo>
                <a:lnTo>
                  <a:pt x="1535" y="2461"/>
                </a:lnTo>
                <a:lnTo>
                  <a:pt x="1539" y="2469"/>
                </a:lnTo>
                <a:lnTo>
                  <a:pt x="1545" y="2479"/>
                </a:lnTo>
                <a:lnTo>
                  <a:pt x="1548" y="2488"/>
                </a:lnTo>
                <a:lnTo>
                  <a:pt x="1552" y="2498"/>
                </a:lnTo>
                <a:lnTo>
                  <a:pt x="1555" y="2507"/>
                </a:lnTo>
                <a:lnTo>
                  <a:pt x="1557" y="2517"/>
                </a:lnTo>
                <a:lnTo>
                  <a:pt x="1561" y="2526"/>
                </a:lnTo>
                <a:lnTo>
                  <a:pt x="1563" y="2537"/>
                </a:lnTo>
                <a:lnTo>
                  <a:pt x="1564" y="2547"/>
                </a:lnTo>
                <a:lnTo>
                  <a:pt x="1565" y="2557"/>
                </a:lnTo>
                <a:lnTo>
                  <a:pt x="1566" y="2568"/>
                </a:lnTo>
                <a:lnTo>
                  <a:pt x="1566" y="2579"/>
                </a:lnTo>
                <a:lnTo>
                  <a:pt x="1565" y="2597"/>
                </a:lnTo>
                <a:lnTo>
                  <a:pt x="1564" y="2614"/>
                </a:lnTo>
                <a:lnTo>
                  <a:pt x="1561" y="2631"/>
                </a:lnTo>
                <a:lnTo>
                  <a:pt x="1556" y="2646"/>
                </a:lnTo>
                <a:lnTo>
                  <a:pt x="1554" y="2653"/>
                </a:lnTo>
                <a:lnTo>
                  <a:pt x="1551" y="2660"/>
                </a:lnTo>
                <a:lnTo>
                  <a:pt x="1548" y="2668"/>
                </a:lnTo>
                <a:lnTo>
                  <a:pt x="1545" y="2675"/>
                </a:lnTo>
                <a:lnTo>
                  <a:pt x="1537" y="2688"/>
                </a:lnTo>
                <a:lnTo>
                  <a:pt x="1530" y="2701"/>
                </a:lnTo>
                <a:lnTo>
                  <a:pt x="1520" y="2711"/>
                </a:lnTo>
                <a:lnTo>
                  <a:pt x="1516" y="2717"/>
                </a:lnTo>
                <a:lnTo>
                  <a:pt x="1511" y="2722"/>
                </a:lnTo>
                <a:lnTo>
                  <a:pt x="1500" y="2732"/>
                </a:lnTo>
                <a:lnTo>
                  <a:pt x="1488" y="2740"/>
                </a:lnTo>
                <a:lnTo>
                  <a:pt x="1475" y="2748"/>
                </a:lnTo>
                <a:lnTo>
                  <a:pt x="1463" y="2754"/>
                </a:lnTo>
                <a:lnTo>
                  <a:pt x="1450" y="2759"/>
                </a:lnTo>
                <a:lnTo>
                  <a:pt x="1435" y="2764"/>
                </a:lnTo>
                <a:lnTo>
                  <a:pt x="1429" y="2766"/>
                </a:lnTo>
                <a:lnTo>
                  <a:pt x="1421" y="2767"/>
                </a:lnTo>
                <a:lnTo>
                  <a:pt x="1406" y="2769"/>
                </a:lnTo>
                <a:lnTo>
                  <a:pt x="1390" y="2770"/>
                </a:lnTo>
                <a:lnTo>
                  <a:pt x="1374" y="2769"/>
                </a:lnTo>
                <a:lnTo>
                  <a:pt x="1359" y="2768"/>
                </a:lnTo>
                <a:lnTo>
                  <a:pt x="1350" y="2767"/>
                </a:lnTo>
                <a:lnTo>
                  <a:pt x="1342" y="2765"/>
                </a:lnTo>
                <a:lnTo>
                  <a:pt x="1334" y="2762"/>
                </a:lnTo>
                <a:lnTo>
                  <a:pt x="1326" y="2760"/>
                </a:lnTo>
                <a:lnTo>
                  <a:pt x="1309" y="2755"/>
                </a:lnTo>
                <a:lnTo>
                  <a:pt x="1292" y="2749"/>
                </a:lnTo>
                <a:lnTo>
                  <a:pt x="1275" y="2740"/>
                </a:lnTo>
                <a:lnTo>
                  <a:pt x="1258" y="2731"/>
                </a:lnTo>
                <a:lnTo>
                  <a:pt x="1239" y="2720"/>
                </a:lnTo>
                <a:lnTo>
                  <a:pt x="1222" y="2707"/>
                </a:lnTo>
                <a:lnTo>
                  <a:pt x="1205" y="2693"/>
                </a:lnTo>
                <a:lnTo>
                  <a:pt x="1197" y="2686"/>
                </a:lnTo>
                <a:lnTo>
                  <a:pt x="1188" y="2678"/>
                </a:lnTo>
                <a:lnTo>
                  <a:pt x="1173" y="2661"/>
                </a:lnTo>
                <a:lnTo>
                  <a:pt x="1153" y="2642"/>
                </a:lnTo>
                <a:lnTo>
                  <a:pt x="1134" y="2623"/>
                </a:lnTo>
                <a:lnTo>
                  <a:pt x="1114" y="2604"/>
                </a:lnTo>
                <a:lnTo>
                  <a:pt x="1095" y="2586"/>
                </a:lnTo>
                <a:lnTo>
                  <a:pt x="1074" y="2568"/>
                </a:lnTo>
                <a:lnTo>
                  <a:pt x="1052" y="2551"/>
                </a:lnTo>
                <a:lnTo>
                  <a:pt x="1031" y="2533"/>
                </a:lnTo>
                <a:lnTo>
                  <a:pt x="1010" y="2517"/>
                </a:lnTo>
                <a:lnTo>
                  <a:pt x="988" y="2500"/>
                </a:lnTo>
                <a:lnTo>
                  <a:pt x="965" y="2484"/>
                </a:lnTo>
                <a:lnTo>
                  <a:pt x="942" y="2469"/>
                </a:lnTo>
                <a:lnTo>
                  <a:pt x="918" y="2454"/>
                </a:lnTo>
                <a:lnTo>
                  <a:pt x="895" y="2440"/>
                </a:lnTo>
                <a:lnTo>
                  <a:pt x="871" y="2427"/>
                </a:lnTo>
                <a:lnTo>
                  <a:pt x="846" y="2413"/>
                </a:lnTo>
                <a:lnTo>
                  <a:pt x="821" y="2400"/>
                </a:lnTo>
                <a:lnTo>
                  <a:pt x="796" y="2388"/>
                </a:lnTo>
                <a:lnTo>
                  <a:pt x="771" y="2378"/>
                </a:lnTo>
                <a:lnTo>
                  <a:pt x="744" y="2366"/>
                </a:lnTo>
                <a:lnTo>
                  <a:pt x="719" y="2356"/>
                </a:lnTo>
                <a:lnTo>
                  <a:pt x="692" y="2347"/>
                </a:lnTo>
                <a:lnTo>
                  <a:pt x="664" y="2338"/>
                </a:lnTo>
                <a:lnTo>
                  <a:pt x="638" y="2331"/>
                </a:lnTo>
                <a:lnTo>
                  <a:pt x="610" y="2323"/>
                </a:lnTo>
                <a:lnTo>
                  <a:pt x="583" y="2317"/>
                </a:lnTo>
                <a:lnTo>
                  <a:pt x="569" y="2314"/>
                </a:lnTo>
                <a:lnTo>
                  <a:pt x="554" y="2312"/>
                </a:lnTo>
                <a:lnTo>
                  <a:pt x="540" y="2308"/>
                </a:lnTo>
                <a:lnTo>
                  <a:pt x="526" y="2306"/>
                </a:lnTo>
                <a:lnTo>
                  <a:pt x="497" y="2303"/>
                </a:lnTo>
                <a:lnTo>
                  <a:pt x="469" y="2300"/>
                </a:lnTo>
                <a:lnTo>
                  <a:pt x="439" y="2297"/>
                </a:lnTo>
                <a:lnTo>
                  <a:pt x="410" y="2296"/>
                </a:lnTo>
                <a:lnTo>
                  <a:pt x="381" y="2296"/>
                </a:lnTo>
                <a:lnTo>
                  <a:pt x="351" y="2296"/>
                </a:lnTo>
                <a:lnTo>
                  <a:pt x="322" y="2298"/>
                </a:lnTo>
                <a:lnTo>
                  <a:pt x="292" y="2300"/>
                </a:lnTo>
                <a:lnTo>
                  <a:pt x="264" y="2304"/>
                </a:lnTo>
                <a:lnTo>
                  <a:pt x="250" y="2306"/>
                </a:lnTo>
                <a:lnTo>
                  <a:pt x="236" y="2310"/>
                </a:lnTo>
                <a:lnTo>
                  <a:pt x="208" y="2315"/>
                </a:lnTo>
                <a:lnTo>
                  <a:pt x="182" y="2321"/>
                </a:lnTo>
                <a:lnTo>
                  <a:pt x="156" y="2329"/>
                </a:lnTo>
                <a:lnTo>
                  <a:pt x="132" y="2336"/>
                </a:lnTo>
                <a:lnTo>
                  <a:pt x="108" y="2346"/>
                </a:lnTo>
                <a:lnTo>
                  <a:pt x="97" y="2350"/>
                </a:lnTo>
                <a:lnTo>
                  <a:pt x="86" y="2355"/>
                </a:lnTo>
                <a:lnTo>
                  <a:pt x="66" y="2365"/>
                </a:lnTo>
                <a:lnTo>
                  <a:pt x="47" y="2375"/>
                </a:lnTo>
                <a:lnTo>
                  <a:pt x="29" y="2387"/>
                </a:lnTo>
                <a:lnTo>
                  <a:pt x="21" y="2392"/>
                </a:lnTo>
                <a:lnTo>
                  <a:pt x="14" y="2398"/>
                </a:lnTo>
                <a:lnTo>
                  <a:pt x="0" y="2411"/>
                </a:lnTo>
                <a:lnTo>
                  <a:pt x="35" y="2415"/>
                </a:lnTo>
                <a:lnTo>
                  <a:pt x="69" y="2421"/>
                </a:lnTo>
                <a:lnTo>
                  <a:pt x="102" y="2428"/>
                </a:lnTo>
                <a:lnTo>
                  <a:pt x="134" y="2436"/>
                </a:lnTo>
                <a:lnTo>
                  <a:pt x="150" y="2440"/>
                </a:lnTo>
                <a:lnTo>
                  <a:pt x="166" y="2446"/>
                </a:lnTo>
                <a:lnTo>
                  <a:pt x="197" y="2456"/>
                </a:lnTo>
                <a:lnTo>
                  <a:pt x="212" y="2462"/>
                </a:lnTo>
                <a:lnTo>
                  <a:pt x="226" y="2468"/>
                </a:lnTo>
                <a:lnTo>
                  <a:pt x="241" y="2474"/>
                </a:lnTo>
                <a:lnTo>
                  <a:pt x="256" y="2482"/>
                </a:lnTo>
                <a:lnTo>
                  <a:pt x="270" y="2488"/>
                </a:lnTo>
                <a:lnTo>
                  <a:pt x="285" y="2496"/>
                </a:lnTo>
                <a:lnTo>
                  <a:pt x="299" y="2504"/>
                </a:lnTo>
                <a:lnTo>
                  <a:pt x="313" y="2512"/>
                </a:lnTo>
                <a:lnTo>
                  <a:pt x="326" y="2520"/>
                </a:lnTo>
                <a:lnTo>
                  <a:pt x="340" y="2530"/>
                </a:lnTo>
                <a:lnTo>
                  <a:pt x="354" y="2538"/>
                </a:lnTo>
                <a:lnTo>
                  <a:pt x="367" y="2548"/>
                </a:lnTo>
                <a:lnTo>
                  <a:pt x="393" y="2568"/>
                </a:lnTo>
                <a:lnTo>
                  <a:pt x="419" y="2589"/>
                </a:lnTo>
                <a:lnTo>
                  <a:pt x="432" y="2601"/>
                </a:lnTo>
                <a:lnTo>
                  <a:pt x="444" y="2612"/>
                </a:lnTo>
                <a:lnTo>
                  <a:pt x="457" y="2624"/>
                </a:lnTo>
                <a:lnTo>
                  <a:pt x="470" y="2636"/>
                </a:lnTo>
                <a:lnTo>
                  <a:pt x="482" y="2649"/>
                </a:lnTo>
                <a:lnTo>
                  <a:pt x="494" y="2661"/>
                </a:lnTo>
                <a:lnTo>
                  <a:pt x="518" y="2689"/>
                </a:lnTo>
                <a:lnTo>
                  <a:pt x="530" y="2703"/>
                </a:lnTo>
                <a:lnTo>
                  <a:pt x="542" y="2718"/>
                </a:lnTo>
                <a:lnTo>
                  <a:pt x="566" y="2748"/>
                </a:lnTo>
                <a:lnTo>
                  <a:pt x="589" y="2780"/>
                </a:lnTo>
                <a:lnTo>
                  <a:pt x="611" y="2812"/>
                </a:lnTo>
                <a:lnTo>
                  <a:pt x="634" y="2848"/>
                </a:lnTo>
                <a:lnTo>
                  <a:pt x="656" y="2884"/>
                </a:lnTo>
                <a:lnTo>
                  <a:pt x="678" y="2922"/>
                </a:lnTo>
                <a:lnTo>
                  <a:pt x="701" y="2961"/>
                </a:lnTo>
                <a:lnTo>
                  <a:pt x="723" y="3003"/>
                </a:lnTo>
                <a:lnTo>
                  <a:pt x="744" y="3045"/>
                </a:lnTo>
                <a:lnTo>
                  <a:pt x="766" y="3090"/>
                </a:lnTo>
                <a:lnTo>
                  <a:pt x="788" y="3136"/>
                </a:lnTo>
                <a:lnTo>
                  <a:pt x="810" y="3184"/>
                </a:lnTo>
                <a:lnTo>
                  <a:pt x="831" y="3234"/>
                </a:lnTo>
                <a:lnTo>
                  <a:pt x="857" y="3290"/>
                </a:lnTo>
                <a:lnTo>
                  <a:pt x="871" y="3319"/>
                </a:lnTo>
                <a:lnTo>
                  <a:pt x="883" y="3346"/>
                </a:lnTo>
                <a:lnTo>
                  <a:pt x="898" y="3374"/>
                </a:lnTo>
                <a:lnTo>
                  <a:pt x="913" y="3402"/>
                </a:lnTo>
                <a:lnTo>
                  <a:pt x="928" y="3428"/>
                </a:lnTo>
                <a:lnTo>
                  <a:pt x="944" y="3455"/>
                </a:lnTo>
                <a:lnTo>
                  <a:pt x="961" y="3480"/>
                </a:lnTo>
                <a:lnTo>
                  <a:pt x="978" y="3506"/>
                </a:lnTo>
                <a:lnTo>
                  <a:pt x="996" y="3530"/>
                </a:lnTo>
                <a:lnTo>
                  <a:pt x="1015" y="3555"/>
                </a:lnTo>
                <a:lnTo>
                  <a:pt x="1034" y="3578"/>
                </a:lnTo>
                <a:lnTo>
                  <a:pt x="1056" y="3600"/>
                </a:lnTo>
                <a:lnTo>
                  <a:pt x="1066" y="3612"/>
                </a:lnTo>
                <a:lnTo>
                  <a:pt x="1077" y="3623"/>
                </a:lnTo>
                <a:lnTo>
                  <a:pt x="1099" y="3644"/>
                </a:lnTo>
                <a:lnTo>
                  <a:pt x="1123" y="3664"/>
                </a:lnTo>
                <a:lnTo>
                  <a:pt x="1147" y="3683"/>
                </a:lnTo>
                <a:lnTo>
                  <a:pt x="1160" y="3693"/>
                </a:lnTo>
                <a:lnTo>
                  <a:pt x="1173" y="3701"/>
                </a:lnTo>
                <a:lnTo>
                  <a:pt x="1199" y="3719"/>
                </a:lnTo>
                <a:lnTo>
                  <a:pt x="1213" y="3728"/>
                </a:lnTo>
                <a:lnTo>
                  <a:pt x="1227" y="3735"/>
                </a:lnTo>
                <a:lnTo>
                  <a:pt x="1241" y="3743"/>
                </a:lnTo>
                <a:lnTo>
                  <a:pt x="1255" y="3750"/>
                </a:lnTo>
                <a:lnTo>
                  <a:pt x="1286" y="3764"/>
                </a:lnTo>
                <a:lnTo>
                  <a:pt x="1301" y="3772"/>
                </a:lnTo>
                <a:lnTo>
                  <a:pt x="1317" y="3778"/>
                </a:lnTo>
                <a:lnTo>
                  <a:pt x="1334" y="3783"/>
                </a:lnTo>
                <a:lnTo>
                  <a:pt x="1350" y="3789"/>
                </a:lnTo>
                <a:lnTo>
                  <a:pt x="1367" y="3794"/>
                </a:lnTo>
                <a:lnTo>
                  <a:pt x="1385" y="3799"/>
                </a:lnTo>
                <a:lnTo>
                  <a:pt x="1402" y="3803"/>
                </a:lnTo>
                <a:lnTo>
                  <a:pt x="1420" y="3808"/>
                </a:lnTo>
                <a:lnTo>
                  <a:pt x="1438" y="3812"/>
                </a:lnTo>
                <a:lnTo>
                  <a:pt x="1457" y="3815"/>
                </a:lnTo>
                <a:lnTo>
                  <a:pt x="1496" y="3822"/>
                </a:lnTo>
                <a:lnTo>
                  <a:pt x="1516" y="3824"/>
                </a:lnTo>
                <a:lnTo>
                  <a:pt x="1536" y="3826"/>
                </a:lnTo>
                <a:lnTo>
                  <a:pt x="1556" y="3828"/>
                </a:lnTo>
                <a:lnTo>
                  <a:pt x="1578" y="3829"/>
                </a:lnTo>
                <a:lnTo>
                  <a:pt x="1599" y="3830"/>
                </a:lnTo>
                <a:lnTo>
                  <a:pt x="1621" y="3830"/>
                </a:lnTo>
                <a:lnTo>
                  <a:pt x="1641" y="3830"/>
                </a:lnTo>
                <a:lnTo>
                  <a:pt x="1663" y="3830"/>
                </a:lnTo>
                <a:lnTo>
                  <a:pt x="1684" y="3828"/>
                </a:lnTo>
                <a:lnTo>
                  <a:pt x="1705" y="3827"/>
                </a:lnTo>
                <a:lnTo>
                  <a:pt x="1750" y="3823"/>
                </a:lnTo>
                <a:lnTo>
                  <a:pt x="1795" y="3818"/>
                </a:lnTo>
                <a:lnTo>
                  <a:pt x="1842" y="3813"/>
                </a:lnTo>
                <a:lnTo>
                  <a:pt x="1889" y="3809"/>
                </a:lnTo>
                <a:lnTo>
                  <a:pt x="1936" y="3806"/>
                </a:lnTo>
                <a:lnTo>
                  <a:pt x="1984" y="3802"/>
                </a:lnTo>
                <a:lnTo>
                  <a:pt x="2007" y="3802"/>
                </a:lnTo>
                <a:lnTo>
                  <a:pt x="2030" y="3802"/>
                </a:lnTo>
                <a:lnTo>
                  <a:pt x="2053" y="3803"/>
                </a:lnTo>
                <a:lnTo>
                  <a:pt x="2076" y="3804"/>
                </a:lnTo>
                <a:lnTo>
                  <a:pt x="2098" y="3807"/>
                </a:lnTo>
                <a:lnTo>
                  <a:pt x="2121" y="3810"/>
                </a:lnTo>
                <a:lnTo>
                  <a:pt x="2143" y="3814"/>
                </a:lnTo>
                <a:lnTo>
                  <a:pt x="2164" y="3819"/>
                </a:lnTo>
                <a:lnTo>
                  <a:pt x="2175" y="3822"/>
                </a:lnTo>
                <a:lnTo>
                  <a:pt x="2186" y="3825"/>
                </a:lnTo>
                <a:lnTo>
                  <a:pt x="2207" y="3832"/>
                </a:lnTo>
                <a:lnTo>
                  <a:pt x="2227" y="3841"/>
                </a:lnTo>
                <a:lnTo>
                  <a:pt x="2237" y="3845"/>
                </a:lnTo>
                <a:lnTo>
                  <a:pt x="2246" y="3850"/>
                </a:lnTo>
                <a:lnTo>
                  <a:pt x="2256" y="3856"/>
                </a:lnTo>
                <a:lnTo>
                  <a:pt x="2265" y="3861"/>
                </a:lnTo>
                <a:lnTo>
                  <a:pt x="2283" y="3874"/>
                </a:lnTo>
                <a:lnTo>
                  <a:pt x="2293" y="3880"/>
                </a:lnTo>
                <a:lnTo>
                  <a:pt x="2301" y="3887"/>
                </a:lnTo>
                <a:lnTo>
                  <a:pt x="2310" y="3895"/>
                </a:lnTo>
                <a:lnTo>
                  <a:pt x="2318" y="3902"/>
                </a:lnTo>
                <a:lnTo>
                  <a:pt x="2327" y="3910"/>
                </a:lnTo>
                <a:lnTo>
                  <a:pt x="2334" y="3917"/>
                </a:lnTo>
                <a:lnTo>
                  <a:pt x="2341" y="3926"/>
                </a:lnTo>
                <a:lnTo>
                  <a:pt x="2348" y="3933"/>
                </a:lnTo>
                <a:lnTo>
                  <a:pt x="2361" y="3949"/>
                </a:lnTo>
                <a:lnTo>
                  <a:pt x="2373" y="3965"/>
                </a:lnTo>
                <a:lnTo>
                  <a:pt x="2383" y="3982"/>
                </a:lnTo>
                <a:lnTo>
                  <a:pt x="2393" y="3998"/>
                </a:lnTo>
                <a:lnTo>
                  <a:pt x="2401" y="4015"/>
                </a:lnTo>
                <a:lnTo>
                  <a:pt x="2409" y="4032"/>
                </a:lnTo>
                <a:lnTo>
                  <a:pt x="2416" y="4049"/>
                </a:lnTo>
                <a:lnTo>
                  <a:pt x="2422" y="4066"/>
                </a:lnTo>
                <a:lnTo>
                  <a:pt x="2428" y="4084"/>
                </a:lnTo>
                <a:lnTo>
                  <a:pt x="2432" y="4101"/>
                </a:lnTo>
                <a:lnTo>
                  <a:pt x="2438" y="4119"/>
                </a:lnTo>
                <a:lnTo>
                  <a:pt x="2441" y="4137"/>
                </a:lnTo>
                <a:lnTo>
                  <a:pt x="2448" y="4172"/>
                </a:lnTo>
                <a:lnTo>
                  <a:pt x="2453" y="4209"/>
                </a:lnTo>
                <a:lnTo>
                  <a:pt x="2459" y="4244"/>
                </a:lnTo>
                <a:lnTo>
                  <a:pt x="2464" y="4280"/>
                </a:lnTo>
                <a:lnTo>
                  <a:pt x="2469" y="4315"/>
                </a:lnTo>
                <a:lnTo>
                  <a:pt x="2477" y="4350"/>
                </a:lnTo>
                <a:lnTo>
                  <a:pt x="2481" y="4367"/>
                </a:lnTo>
                <a:lnTo>
                  <a:pt x="2485" y="4384"/>
                </a:lnTo>
                <a:lnTo>
                  <a:pt x="2490" y="4401"/>
                </a:lnTo>
                <a:lnTo>
                  <a:pt x="2495" y="4417"/>
                </a:lnTo>
                <a:lnTo>
                  <a:pt x="2501" y="4434"/>
                </a:lnTo>
                <a:lnTo>
                  <a:pt x="2509" y="4450"/>
                </a:lnTo>
                <a:lnTo>
                  <a:pt x="2518" y="4470"/>
                </a:lnTo>
                <a:lnTo>
                  <a:pt x="2528" y="4489"/>
                </a:lnTo>
                <a:lnTo>
                  <a:pt x="2538" y="4508"/>
                </a:lnTo>
                <a:lnTo>
                  <a:pt x="2550" y="4526"/>
                </a:lnTo>
                <a:lnTo>
                  <a:pt x="2562" y="4545"/>
                </a:lnTo>
                <a:lnTo>
                  <a:pt x="2575" y="4562"/>
                </a:lnTo>
                <a:lnTo>
                  <a:pt x="2588" y="4577"/>
                </a:lnTo>
                <a:lnTo>
                  <a:pt x="2602" y="4593"/>
                </a:lnTo>
                <a:lnTo>
                  <a:pt x="2617" y="4608"/>
                </a:lnTo>
                <a:lnTo>
                  <a:pt x="2633" y="4623"/>
                </a:lnTo>
                <a:lnTo>
                  <a:pt x="2649" y="4637"/>
                </a:lnTo>
                <a:lnTo>
                  <a:pt x="2667" y="4651"/>
                </a:lnTo>
                <a:lnTo>
                  <a:pt x="2684" y="4664"/>
                </a:lnTo>
                <a:lnTo>
                  <a:pt x="2703" y="4676"/>
                </a:lnTo>
                <a:lnTo>
                  <a:pt x="2723" y="4688"/>
                </a:lnTo>
                <a:lnTo>
                  <a:pt x="2744" y="4699"/>
                </a:lnTo>
                <a:lnTo>
                  <a:pt x="2765" y="4709"/>
                </a:lnTo>
                <a:lnTo>
                  <a:pt x="2787" y="4719"/>
                </a:lnTo>
                <a:lnTo>
                  <a:pt x="2811" y="4728"/>
                </a:lnTo>
                <a:lnTo>
                  <a:pt x="2835" y="4737"/>
                </a:lnTo>
                <a:lnTo>
                  <a:pt x="2860" y="4745"/>
                </a:lnTo>
                <a:lnTo>
                  <a:pt x="2886" y="4753"/>
                </a:lnTo>
                <a:lnTo>
                  <a:pt x="2913" y="4760"/>
                </a:lnTo>
                <a:lnTo>
                  <a:pt x="2941" y="4767"/>
                </a:lnTo>
                <a:lnTo>
                  <a:pt x="2970" y="4773"/>
                </a:lnTo>
                <a:lnTo>
                  <a:pt x="3000" y="4778"/>
                </a:lnTo>
                <a:lnTo>
                  <a:pt x="3015" y="4781"/>
                </a:lnTo>
                <a:lnTo>
                  <a:pt x="3031" y="4784"/>
                </a:lnTo>
                <a:lnTo>
                  <a:pt x="3063" y="4788"/>
                </a:lnTo>
                <a:lnTo>
                  <a:pt x="3097" y="4791"/>
                </a:lnTo>
                <a:lnTo>
                  <a:pt x="3114" y="4793"/>
                </a:lnTo>
                <a:lnTo>
                  <a:pt x="3131" y="4794"/>
                </a:lnTo>
                <a:lnTo>
                  <a:pt x="3166" y="4798"/>
                </a:lnTo>
                <a:lnTo>
                  <a:pt x="3202" y="4800"/>
                </a:lnTo>
                <a:lnTo>
                  <a:pt x="3186" y="4812"/>
                </a:lnTo>
                <a:lnTo>
                  <a:pt x="3170" y="4824"/>
                </a:lnTo>
                <a:lnTo>
                  <a:pt x="3153" y="4836"/>
                </a:lnTo>
                <a:lnTo>
                  <a:pt x="3136" y="4846"/>
                </a:lnTo>
                <a:lnTo>
                  <a:pt x="3118" y="4856"/>
                </a:lnTo>
                <a:lnTo>
                  <a:pt x="3099" y="4866"/>
                </a:lnTo>
                <a:lnTo>
                  <a:pt x="3080" y="4874"/>
                </a:lnTo>
                <a:lnTo>
                  <a:pt x="3059" y="4883"/>
                </a:lnTo>
                <a:lnTo>
                  <a:pt x="3039" y="4890"/>
                </a:lnTo>
                <a:lnTo>
                  <a:pt x="3019" y="4898"/>
                </a:lnTo>
                <a:lnTo>
                  <a:pt x="2998" y="4904"/>
                </a:lnTo>
                <a:lnTo>
                  <a:pt x="2976" y="4909"/>
                </a:lnTo>
                <a:lnTo>
                  <a:pt x="2954" y="4916"/>
                </a:lnTo>
                <a:lnTo>
                  <a:pt x="2932" y="4920"/>
                </a:lnTo>
                <a:lnTo>
                  <a:pt x="2909" y="4924"/>
                </a:lnTo>
                <a:lnTo>
                  <a:pt x="2886" y="4928"/>
                </a:lnTo>
                <a:lnTo>
                  <a:pt x="2863" y="4932"/>
                </a:lnTo>
                <a:lnTo>
                  <a:pt x="2839" y="4934"/>
                </a:lnTo>
                <a:lnTo>
                  <a:pt x="2816" y="4936"/>
                </a:lnTo>
                <a:lnTo>
                  <a:pt x="2791" y="4938"/>
                </a:lnTo>
                <a:lnTo>
                  <a:pt x="2767" y="4939"/>
                </a:lnTo>
                <a:lnTo>
                  <a:pt x="2743" y="4940"/>
                </a:lnTo>
                <a:lnTo>
                  <a:pt x="2693" y="4940"/>
                </a:lnTo>
                <a:lnTo>
                  <a:pt x="2668" y="4939"/>
                </a:lnTo>
                <a:lnTo>
                  <a:pt x="2643" y="4938"/>
                </a:lnTo>
                <a:lnTo>
                  <a:pt x="2618" y="4937"/>
                </a:lnTo>
                <a:lnTo>
                  <a:pt x="2593" y="4935"/>
                </a:lnTo>
                <a:lnTo>
                  <a:pt x="2567" y="4933"/>
                </a:lnTo>
                <a:lnTo>
                  <a:pt x="2542" y="4929"/>
                </a:lnTo>
                <a:lnTo>
                  <a:pt x="2491" y="4922"/>
                </a:lnTo>
                <a:lnTo>
                  <a:pt x="2441" y="4913"/>
                </a:lnTo>
                <a:lnTo>
                  <a:pt x="2391" y="4904"/>
                </a:lnTo>
                <a:lnTo>
                  <a:pt x="2365" y="4898"/>
                </a:lnTo>
                <a:lnTo>
                  <a:pt x="2341" y="4892"/>
                </a:lnTo>
                <a:lnTo>
                  <a:pt x="2316" y="4885"/>
                </a:lnTo>
                <a:lnTo>
                  <a:pt x="2292" y="4878"/>
                </a:lnTo>
                <a:lnTo>
                  <a:pt x="2268" y="4871"/>
                </a:lnTo>
                <a:lnTo>
                  <a:pt x="2244" y="4864"/>
                </a:lnTo>
                <a:lnTo>
                  <a:pt x="2221" y="4856"/>
                </a:lnTo>
                <a:lnTo>
                  <a:pt x="2197" y="4849"/>
                </a:lnTo>
                <a:lnTo>
                  <a:pt x="2152" y="4831"/>
                </a:lnTo>
                <a:lnTo>
                  <a:pt x="2129" y="4822"/>
                </a:lnTo>
                <a:lnTo>
                  <a:pt x="2107" y="4812"/>
                </a:lnTo>
                <a:lnTo>
                  <a:pt x="2086" y="4803"/>
                </a:lnTo>
                <a:lnTo>
                  <a:pt x="2064" y="4793"/>
                </a:lnTo>
                <a:lnTo>
                  <a:pt x="2024" y="4772"/>
                </a:lnTo>
                <a:lnTo>
                  <a:pt x="2004" y="4761"/>
                </a:lnTo>
                <a:lnTo>
                  <a:pt x="1985" y="4751"/>
                </a:lnTo>
                <a:lnTo>
                  <a:pt x="1967" y="4740"/>
                </a:lnTo>
                <a:lnTo>
                  <a:pt x="1949" y="4728"/>
                </a:lnTo>
                <a:lnTo>
                  <a:pt x="1930" y="4717"/>
                </a:lnTo>
                <a:lnTo>
                  <a:pt x="1913" y="4705"/>
                </a:lnTo>
                <a:lnTo>
                  <a:pt x="1897" y="4692"/>
                </a:lnTo>
                <a:lnTo>
                  <a:pt x="1882" y="4681"/>
                </a:lnTo>
                <a:lnTo>
                  <a:pt x="1867" y="4668"/>
                </a:lnTo>
                <a:lnTo>
                  <a:pt x="1852" y="4655"/>
                </a:lnTo>
                <a:lnTo>
                  <a:pt x="1839" y="4642"/>
                </a:lnTo>
                <a:lnTo>
                  <a:pt x="1826" y="4630"/>
                </a:lnTo>
                <a:lnTo>
                  <a:pt x="1827" y="4663"/>
                </a:lnTo>
                <a:lnTo>
                  <a:pt x="1831" y="4694"/>
                </a:lnTo>
                <a:lnTo>
                  <a:pt x="1834" y="4727"/>
                </a:lnTo>
                <a:lnTo>
                  <a:pt x="1838" y="4759"/>
                </a:lnTo>
                <a:lnTo>
                  <a:pt x="1843" y="4792"/>
                </a:lnTo>
                <a:lnTo>
                  <a:pt x="1850" y="4824"/>
                </a:lnTo>
                <a:lnTo>
                  <a:pt x="1856" y="4856"/>
                </a:lnTo>
                <a:lnTo>
                  <a:pt x="1863" y="4887"/>
                </a:lnTo>
                <a:lnTo>
                  <a:pt x="1871" y="4919"/>
                </a:lnTo>
                <a:lnTo>
                  <a:pt x="1880" y="4950"/>
                </a:lnTo>
                <a:lnTo>
                  <a:pt x="1890" y="4980"/>
                </a:lnTo>
                <a:lnTo>
                  <a:pt x="1901" y="5010"/>
                </a:lnTo>
                <a:lnTo>
                  <a:pt x="1911" y="5040"/>
                </a:lnTo>
                <a:lnTo>
                  <a:pt x="1923" y="5070"/>
                </a:lnTo>
                <a:lnTo>
                  <a:pt x="1936" y="5100"/>
                </a:lnTo>
                <a:lnTo>
                  <a:pt x="1950" y="5128"/>
                </a:lnTo>
                <a:lnTo>
                  <a:pt x="1963" y="5157"/>
                </a:lnTo>
                <a:lnTo>
                  <a:pt x="1979" y="5185"/>
                </a:lnTo>
                <a:lnTo>
                  <a:pt x="1994" y="5212"/>
                </a:lnTo>
                <a:lnTo>
                  <a:pt x="2011" y="5239"/>
                </a:lnTo>
                <a:lnTo>
                  <a:pt x="2028" y="5265"/>
                </a:lnTo>
                <a:lnTo>
                  <a:pt x="2046" y="5292"/>
                </a:lnTo>
                <a:lnTo>
                  <a:pt x="2065" y="5318"/>
                </a:lnTo>
                <a:lnTo>
                  <a:pt x="2085" y="5342"/>
                </a:lnTo>
                <a:lnTo>
                  <a:pt x="2106" y="5366"/>
                </a:lnTo>
                <a:lnTo>
                  <a:pt x="2127" y="5391"/>
                </a:lnTo>
                <a:lnTo>
                  <a:pt x="2148" y="5414"/>
                </a:lnTo>
                <a:lnTo>
                  <a:pt x="2172" y="5437"/>
                </a:lnTo>
                <a:lnTo>
                  <a:pt x="2195" y="5458"/>
                </a:lnTo>
                <a:lnTo>
                  <a:pt x="2220" y="5479"/>
                </a:lnTo>
                <a:lnTo>
                  <a:pt x="2244" y="5500"/>
                </a:lnTo>
                <a:lnTo>
                  <a:pt x="2270" y="5520"/>
                </a:lnTo>
                <a:lnTo>
                  <a:pt x="2296" y="5539"/>
                </a:lnTo>
                <a:lnTo>
                  <a:pt x="2324" y="5558"/>
                </a:lnTo>
                <a:lnTo>
                  <a:pt x="2352" y="5575"/>
                </a:lnTo>
                <a:lnTo>
                  <a:pt x="2381" y="5592"/>
                </a:lnTo>
                <a:lnTo>
                  <a:pt x="2411" y="5608"/>
                </a:lnTo>
                <a:lnTo>
                  <a:pt x="2442" y="5623"/>
                </a:lnTo>
                <a:lnTo>
                  <a:pt x="2473" y="5638"/>
                </a:lnTo>
                <a:lnTo>
                  <a:pt x="2504" y="5650"/>
                </a:lnTo>
                <a:lnTo>
                  <a:pt x="2537" y="5663"/>
                </a:lnTo>
                <a:lnTo>
                  <a:pt x="2571" y="5675"/>
                </a:lnTo>
                <a:lnTo>
                  <a:pt x="2605" y="5685"/>
                </a:lnTo>
                <a:lnTo>
                  <a:pt x="2641" y="5696"/>
                </a:lnTo>
                <a:lnTo>
                  <a:pt x="2677" y="5705"/>
                </a:lnTo>
                <a:lnTo>
                  <a:pt x="2714" y="5712"/>
                </a:lnTo>
                <a:lnTo>
                  <a:pt x="2751" y="5719"/>
                </a:lnTo>
                <a:lnTo>
                  <a:pt x="2789" y="5725"/>
                </a:lnTo>
                <a:lnTo>
                  <a:pt x="2829" y="5730"/>
                </a:lnTo>
                <a:lnTo>
                  <a:pt x="2868" y="5733"/>
                </a:lnTo>
                <a:lnTo>
                  <a:pt x="2909" y="5736"/>
                </a:lnTo>
                <a:lnTo>
                  <a:pt x="2951" y="5738"/>
                </a:lnTo>
                <a:lnTo>
                  <a:pt x="2993" y="5738"/>
                </a:lnTo>
                <a:lnTo>
                  <a:pt x="3036" y="5738"/>
                </a:lnTo>
                <a:lnTo>
                  <a:pt x="3080" y="5735"/>
                </a:lnTo>
                <a:lnTo>
                  <a:pt x="3124" y="5732"/>
                </a:lnTo>
                <a:lnTo>
                  <a:pt x="3170" y="5728"/>
                </a:lnTo>
                <a:lnTo>
                  <a:pt x="3217" y="5723"/>
                </a:lnTo>
                <a:lnTo>
                  <a:pt x="3263" y="5716"/>
                </a:lnTo>
                <a:lnTo>
                  <a:pt x="3311" y="5708"/>
                </a:lnTo>
                <a:lnTo>
                  <a:pt x="3360" y="5699"/>
                </a:lnTo>
                <a:lnTo>
                  <a:pt x="3409" y="5689"/>
                </a:lnTo>
                <a:lnTo>
                  <a:pt x="3459" y="5676"/>
                </a:lnTo>
                <a:lnTo>
                  <a:pt x="3510" y="5663"/>
                </a:lnTo>
                <a:lnTo>
                  <a:pt x="3546" y="5655"/>
                </a:lnTo>
                <a:lnTo>
                  <a:pt x="3563" y="5651"/>
                </a:lnTo>
                <a:lnTo>
                  <a:pt x="3579" y="5648"/>
                </a:lnTo>
                <a:lnTo>
                  <a:pt x="3596" y="5645"/>
                </a:lnTo>
                <a:lnTo>
                  <a:pt x="3612" y="5643"/>
                </a:lnTo>
                <a:lnTo>
                  <a:pt x="3643" y="5641"/>
                </a:lnTo>
                <a:lnTo>
                  <a:pt x="3673" y="5641"/>
                </a:lnTo>
                <a:lnTo>
                  <a:pt x="3688" y="5642"/>
                </a:lnTo>
                <a:lnTo>
                  <a:pt x="3701" y="5644"/>
                </a:lnTo>
                <a:lnTo>
                  <a:pt x="3715" y="5646"/>
                </a:lnTo>
                <a:lnTo>
                  <a:pt x="3729" y="5649"/>
                </a:lnTo>
                <a:lnTo>
                  <a:pt x="3742" y="5652"/>
                </a:lnTo>
                <a:lnTo>
                  <a:pt x="3755" y="5657"/>
                </a:lnTo>
                <a:lnTo>
                  <a:pt x="3767" y="5662"/>
                </a:lnTo>
                <a:lnTo>
                  <a:pt x="3779" y="5667"/>
                </a:lnTo>
                <a:lnTo>
                  <a:pt x="3791" y="5674"/>
                </a:lnTo>
                <a:lnTo>
                  <a:pt x="3802" y="5681"/>
                </a:lnTo>
                <a:lnTo>
                  <a:pt x="3813" y="5690"/>
                </a:lnTo>
                <a:lnTo>
                  <a:pt x="3824" y="5698"/>
                </a:lnTo>
                <a:lnTo>
                  <a:pt x="3834" y="5708"/>
                </a:lnTo>
                <a:lnTo>
                  <a:pt x="3844" y="5718"/>
                </a:lnTo>
                <a:lnTo>
                  <a:pt x="3853" y="5730"/>
                </a:lnTo>
                <a:lnTo>
                  <a:pt x="3863" y="5742"/>
                </a:lnTo>
                <a:lnTo>
                  <a:pt x="3872" y="5756"/>
                </a:lnTo>
                <a:lnTo>
                  <a:pt x="3880" y="5769"/>
                </a:lnTo>
                <a:lnTo>
                  <a:pt x="3889" y="5784"/>
                </a:lnTo>
                <a:lnTo>
                  <a:pt x="3896" y="5799"/>
                </a:lnTo>
                <a:lnTo>
                  <a:pt x="3903" y="5816"/>
                </a:lnTo>
                <a:lnTo>
                  <a:pt x="3911" y="5834"/>
                </a:lnTo>
                <a:lnTo>
                  <a:pt x="3920" y="5858"/>
                </a:lnTo>
                <a:lnTo>
                  <a:pt x="3931" y="5881"/>
                </a:lnTo>
                <a:lnTo>
                  <a:pt x="3943" y="5902"/>
                </a:lnTo>
                <a:lnTo>
                  <a:pt x="3954" y="5924"/>
                </a:lnTo>
                <a:lnTo>
                  <a:pt x="3967" y="5943"/>
                </a:lnTo>
                <a:lnTo>
                  <a:pt x="3974" y="5951"/>
                </a:lnTo>
                <a:lnTo>
                  <a:pt x="3981" y="5961"/>
                </a:lnTo>
                <a:lnTo>
                  <a:pt x="3995" y="5978"/>
                </a:lnTo>
                <a:lnTo>
                  <a:pt x="4010" y="5994"/>
                </a:lnTo>
                <a:lnTo>
                  <a:pt x="4025" y="6009"/>
                </a:lnTo>
                <a:lnTo>
                  <a:pt x="4041" y="6022"/>
                </a:lnTo>
                <a:lnTo>
                  <a:pt x="4049" y="6029"/>
                </a:lnTo>
                <a:lnTo>
                  <a:pt x="4058" y="6035"/>
                </a:lnTo>
                <a:lnTo>
                  <a:pt x="4075" y="6047"/>
                </a:lnTo>
                <a:lnTo>
                  <a:pt x="4092" y="6058"/>
                </a:lnTo>
                <a:lnTo>
                  <a:pt x="4110" y="6067"/>
                </a:lnTo>
                <a:lnTo>
                  <a:pt x="4128" y="6076"/>
                </a:lnTo>
                <a:lnTo>
                  <a:pt x="4147" y="6084"/>
                </a:lnTo>
                <a:lnTo>
                  <a:pt x="4155" y="6088"/>
                </a:lnTo>
                <a:lnTo>
                  <a:pt x="4165" y="6092"/>
                </a:lnTo>
                <a:lnTo>
                  <a:pt x="4185" y="6098"/>
                </a:lnTo>
                <a:lnTo>
                  <a:pt x="4204" y="6103"/>
                </a:lnTo>
                <a:lnTo>
                  <a:pt x="4224" y="6108"/>
                </a:lnTo>
                <a:lnTo>
                  <a:pt x="4245" y="6112"/>
                </a:lnTo>
                <a:lnTo>
                  <a:pt x="4254" y="6114"/>
                </a:lnTo>
                <a:lnTo>
                  <a:pt x="4265" y="6115"/>
                </a:lnTo>
                <a:lnTo>
                  <a:pt x="4285" y="6118"/>
                </a:lnTo>
                <a:lnTo>
                  <a:pt x="4306" y="6120"/>
                </a:lnTo>
                <a:lnTo>
                  <a:pt x="4328" y="6121"/>
                </a:lnTo>
                <a:lnTo>
                  <a:pt x="4349" y="6122"/>
                </a:lnTo>
                <a:lnTo>
                  <a:pt x="4369" y="6122"/>
                </a:lnTo>
                <a:lnTo>
                  <a:pt x="4390" y="6121"/>
                </a:lnTo>
                <a:lnTo>
                  <a:pt x="4433" y="6119"/>
                </a:lnTo>
                <a:lnTo>
                  <a:pt x="4454" y="6117"/>
                </a:lnTo>
                <a:lnTo>
                  <a:pt x="4475" y="6115"/>
                </a:lnTo>
                <a:lnTo>
                  <a:pt x="4523" y="6110"/>
                </a:lnTo>
                <a:lnTo>
                  <a:pt x="4570" y="6104"/>
                </a:lnTo>
                <a:lnTo>
                  <a:pt x="4616" y="6101"/>
                </a:lnTo>
                <a:lnTo>
                  <a:pt x="4659" y="6099"/>
                </a:lnTo>
                <a:lnTo>
                  <a:pt x="4703" y="6098"/>
                </a:lnTo>
                <a:lnTo>
                  <a:pt x="4724" y="6097"/>
                </a:lnTo>
                <a:lnTo>
                  <a:pt x="4744" y="6097"/>
                </a:lnTo>
                <a:lnTo>
                  <a:pt x="4786" y="6098"/>
                </a:lnTo>
                <a:lnTo>
                  <a:pt x="4826" y="6100"/>
                </a:lnTo>
                <a:lnTo>
                  <a:pt x="4865" y="6102"/>
                </a:lnTo>
                <a:lnTo>
                  <a:pt x="4885" y="6104"/>
                </a:lnTo>
                <a:lnTo>
                  <a:pt x="4904" y="6106"/>
                </a:lnTo>
                <a:lnTo>
                  <a:pt x="4941" y="6112"/>
                </a:lnTo>
                <a:lnTo>
                  <a:pt x="4978" y="6118"/>
                </a:lnTo>
                <a:lnTo>
                  <a:pt x="5013" y="6126"/>
                </a:lnTo>
                <a:lnTo>
                  <a:pt x="5031" y="6130"/>
                </a:lnTo>
                <a:lnTo>
                  <a:pt x="5048" y="6134"/>
                </a:lnTo>
                <a:lnTo>
                  <a:pt x="5083" y="6144"/>
                </a:lnTo>
                <a:lnTo>
                  <a:pt x="5100" y="6149"/>
                </a:lnTo>
                <a:lnTo>
                  <a:pt x="5116" y="6155"/>
                </a:lnTo>
                <a:lnTo>
                  <a:pt x="5150" y="6167"/>
                </a:lnTo>
                <a:lnTo>
                  <a:pt x="5166" y="6175"/>
                </a:lnTo>
                <a:lnTo>
                  <a:pt x="5182" y="6181"/>
                </a:lnTo>
                <a:lnTo>
                  <a:pt x="5198" y="6188"/>
                </a:lnTo>
                <a:lnTo>
                  <a:pt x="5214" y="6196"/>
                </a:lnTo>
                <a:lnTo>
                  <a:pt x="5230" y="6203"/>
                </a:lnTo>
                <a:lnTo>
                  <a:pt x="5246" y="6212"/>
                </a:lnTo>
                <a:lnTo>
                  <a:pt x="5277" y="6229"/>
                </a:lnTo>
                <a:lnTo>
                  <a:pt x="5307" y="6248"/>
                </a:lnTo>
                <a:lnTo>
                  <a:pt x="5337" y="6268"/>
                </a:lnTo>
                <a:lnTo>
                  <a:pt x="5366" y="6289"/>
                </a:lnTo>
                <a:lnTo>
                  <a:pt x="5396" y="6312"/>
                </a:lnTo>
                <a:lnTo>
                  <a:pt x="5411" y="6323"/>
                </a:lnTo>
                <a:lnTo>
                  <a:pt x="5425" y="6336"/>
                </a:lnTo>
                <a:lnTo>
                  <a:pt x="5453" y="6362"/>
                </a:lnTo>
                <a:lnTo>
                  <a:pt x="5482" y="6388"/>
                </a:lnTo>
                <a:lnTo>
                  <a:pt x="5496" y="6402"/>
                </a:lnTo>
                <a:lnTo>
                  <a:pt x="5510" y="6416"/>
                </a:lnTo>
                <a:lnTo>
                  <a:pt x="5538" y="6446"/>
                </a:lnTo>
                <a:lnTo>
                  <a:pt x="5566" y="6476"/>
                </a:lnTo>
                <a:lnTo>
                  <a:pt x="5594" y="6509"/>
                </a:lnTo>
                <a:lnTo>
                  <a:pt x="5597" y="6482"/>
                </a:lnTo>
                <a:lnTo>
                  <a:pt x="5599" y="6455"/>
                </a:lnTo>
                <a:lnTo>
                  <a:pt x="5600" y="6429"/>
                </a:lnTo>
                <a:lnTo>
                  <a:pt x="5601" y="6402"/>
                </a:lnTo>
                <a:lnTo>
                  <a:pt x="5601" y="6377"/>
                </a:lnTo>
                <a:lnTo>
                  <a:pt x="5600" y="6351"/>
                </a:lnTo>
                <a:lnTo>
                  <a:pt x="5599" y="6325"/>
                </a:lnTo>
                <a:lnTo>
                  <a:pt x="5597" y="6301"/>
                </a:lnTo>
                <a:lnTo>
                  <a:pt x="5595" y="6276"/>
                </a:lnTo>
                <a:lnTo>
                  <a:pt x="5592" y="6252"/>
                </a:lnTo>
                <a:lnTo>
                  <a:pt x="5588" y="6228"/>
                </a:lnTo>
                <a:lnTo>
                  <a:pt x="5584" y="6204"/>
                </a:lnTo>
                <a:lnTo>
                  <a:pt x="5579" y="6181"/>
                </a:lnTo>
                <a:lnTo>
                  <a:pt x="5573" y="6159"/>
                </a:lnTo>
                <a:lnTo>
                  <a:pt x="5568" y="6136"/>
                </a:lnTo>
                <a:lnTo>
                  <a:pt x="5562" y="6114"/>
                </a:lnTo>
                <a:lnTo>
                  <a:pt x="5555" y="6092"/>
                </a:lnTo>
                <a:lnTo>
                  <a:pt x="5548" y="6070"/>
                </a:lnTo>
                <a:lnTo>
                  <a:pt x="5540" y="6049"/>
                </a:lnTo>
                <a:lnTo>
                  <a:pt x="5532" y="6028"/>
                </a:lnTo>
                <a:lnTo>
                  <a:pt x="5525" y="6008"/>
                </a:lnTo>
                <a:lnTo>
                  <a:pt x="5515" y="5987"/>
                </a:lnTo>
                <a:lnTo>
                  <a:pt x="5506" y="5967"/>
                </a:lnTo>
                <a:lnTo>
                  <a:pt x="5497" y="5948"/>
                </a:lnTo>
                <a:lnTo>
                  <a:pt x="5486" y="5929"/>
                </a:lnTo>
                <a:lnTo>
                  <a:pt x="5477" y="5910"/>
                </a:lnTo>
                <a:lnTo>
                  <a:pt x="5466" y="5892"/>
                </a:lnTo>
                <a:lnTo>
                  <a:pt x="5454" y="5873"/>
                </a:lnTo>
                <a:lnTo>
                  <a:pt x="5444" y="5856"/>
                </a:lnTo>
                <a:lnTo>
                  <a:pt x="5432" y="5837"/>
                </a:lnTo>
                <a:lnTo>
                  <a:pt x="5420" y="5820"/>
                </a:lnTo>
                <a:lnTo>
                  <a:pt x="5409" y="5803"/>
                </a:lnTo>
                <a:lnTo>
                  <a:pt x="5383" y="5769"/>
                </a:lnTo>
                <a:lnTo>
                  <a:pt x="5358" y="5738"/>
                </a:lnTo>
                <a:lnTo>
                  <a:pt x="5331" y="5707"/>
                </a:lnTo>
                <a:lnTo>
                  <a:pt x="5318" y="5692"/>
                </a:lnTo>
                <a:lnTo>
                  <a:pt x="5304" y="5678"/>
                </a:lnTo>
                <a:lnTo>
                  <a:pt x="5277" y="5649"/>
                </a:lnTo>
                <a:lnTo>
                  <a:pt x="5249" y="5623"/>
                </a:lnTo>
                <a:lnTo>
                  <a:pt x="5222" y="5596"/>
                </a:lnTo>
                <a:lnTo>
                  <a:pt x="5193" y="5572"/>
                </a:lnTo>
                <a:lnTo>
                  <a:pt x="5164" y="5547"/>
                </a:lnTo>
                <a:lnTo>
                  <a:pt x="5137" y="5525"/>
                </a:lnTo>
                <a:lnTo>
                  <a:pt x="5109" y="5504"/>
                </a:lnTo>
                <a:lnTo>
                  <a:pt x="5081" y="5483"/>
                </a:lnTo>
                <a:lnTo>
                  <a:pt x="5054" y="5464"/>
                </a:lnTo>
                <a:lnTo>
                  <a:pt x="5027" y="5446"/>
                </a:lnTo>
                <a:lnTo>
                  <a:pt x="5002" y="5429"/>
                </a:lnTo>
                <a:lnTo>
                  <a:pt x="4976" y="5413"/>
                </a:lnTo>
                <a:lnTo>
                  <a:pt x="4954" y="5398"/>
                </a:lnTo>
                <a:lnTo>
                  <a:pt x="4942" y="5391"/>
                </a:lnTo>
                <a:lnTo>
                  <a:pt x="4931" y="5383"/>
                </a:lnTo>
                <a:lnTo>
                  <a:pt x="4911" y="5369"/>
                </a:lnTo>
                <a:lnTo>
                  <a:pt x="4892" y="5354"/>
                </a:lnTo>
                <a:lnTo>
                  <a:pt x="4884" y="5346"/>
                </a:lnTo>
                <a:lnTo>
                  <a:pt x="4874" y="5339"/>
                </a:lnTo>
                <a:lnTo>
                  <a:pt x="4857" y="5324"/>
                </a:lnTo>
                <a:lnTo>
                  <a:pt x="4842" y="5310"/>
                </a:lnTo>
                <a:lnTo>
                  <a:pt x="4827" y="5295"/>
                </a:lnTo>
                <a:lnTo>
                  <a:pt x="4813" y="5280"/>
                </a:lnTo>
                <a:lnTo>
                  <a:pt x="4801" y="5265"/>
                </a:lnTo>
                <a:lnTo>
                  <a:pt x="4789" y="5251"/>
                </a:lnTo>
                <a:lnTo>
                  <a:pt x="4778" y="5236"/>
                </a:lnTo>
                <a:lnTo>
                  <a:pt x="4769" y="5222"/>
                </a:lnTo>
                <a:lnTo>
                  <a:pt x="4759" y="5207"/>
                </a:lnTo>
                <a:lnTo>
                  <a:pt x="4752" y="5192"/>
                </a:lnTo>
                <a:lnTo>
                  <a:pt x="4744" y="5178"/>
                </a:lnTo>
                <a:lnTo>
                  <a:pt x="4737" y="5164"/>
                </a:lnTo>
                <a:lnTo>
                  <a:pt x="4732" y="5150"/>
                </a:lnTo>
                <a:lnTo>
                  <a:pt x="4725" y="5136"/>
                </a:lnTo>
                <a:lnTo>
                  <a:pt x="4721" y="5122"/>
                </a:lnTo>
                <a:lnTo>
                  <a:pt x="4713" y="5094"/>
                </a:lnTo>
                <a:lnTo>
                  <a:pt x="4710" y="5080"/>
                </a:lnTo>
                <a:lnTo>
                  <a:pt x="4707" y="5068"/>
                </a:lnTo>
                <a:lnTo>
                  <a:pt x="4703" y="5041"/>
                </a:lnTo>
                <a:lnTo>
                  <a:pt x="4702" y="5028"/>
                </a:lnTo>
                <a:lnTo>
                  <a:pt x="4700" y="5016"/>
                </a:lnTo>
                <a:lnTo>
                  <a:pt x="4699" y="4990"/>
                </a:lnTo>
                <a:lnTo>
                  <a:pt x="4697" y="4967"/>
                </a:lnTo>
                <a:lnTo>
                  <a:pt x="4715" y="4986"/>
                </a:lnTo>
                <a:lnTo>
                  <a:pt x="4733" y="5004"/>
                </a:lnTo>
                <a:lnTo>
                  <a:pt x="4750" y="5022"/>
                </a:lnTo>
                <a:lnTo>
                  <a:pt x="4768" y="5039"/>
                </a:lnTo>
                <a:lnTo>
                  <a:pt x="4787" y="5055"/>
                </a:lnTo>
                <a:lnTo>
                  <a:pt x="4805" y="5071"/>
                </a:lnTo>
                <a:lnTo>
                  <a:pt x="4824" y="5086"/>
                </a:lnTo>
                <a:lnTo>
                  <a:pt x="4843" y="5101"/>
                </a:lnTo>
                <a:lnTo>
                  <a:pt x="4862" y="5114"/>
                </a:lnTo>
                <a:lnTo>
                  <a:pt x="4882" y="5128"/>
                </a:lnTo>
                <a:lnTo>
                  <a:pt x="4903" y="5141"/>
                </a:lnTo>
                <a:lnTo>
                  <a:pt x="4923" y="5153"/>
                </a:lnTo>
                <a:lnTo>
                  <a:pt x="4943" y="5164"/>
                </a:lnTo>
                <a:lnTo>
                  <a:pt x="4963" y="5176"/>
                </a:lnTo>
                <a:lnTo>
                  <a:pt x="4985" y="5187"/>
                </a:lnTo>
                <a:lnTo>
                  <a:pt x="5006" y="5196"/>
                </a:lnTo>
                <a:lnTo>
                  <a:pt x="5027" y="5206"/>
                </a:lnTo>
                <a:lnTo>
                  <a:pt x="5048" y="5215"/>
                </a:lnTo>
                <a:lnTo>
                  <a:pt x="5070" y="5224"/>
                </a:lnTo>
                <a:lnTo>
                  <a:pt x="5092" y="5231"/>
                </a:lnTo>
                <a:lnTo>
                  <a:pt x="5113" y="5240"/>
                </a:lnTo>
                <a:lnTo>
                  <a:pt x="5135" y="5246"/>
                </a:lnTo>
                <a:lnTo>
                  <a:pt x="5158" y="5254"/>
                </a:lnTo>
                <a:lnTo>
                  <a:pt x="5180" y="5260"/>
                </a:lnTo>
                <a:lnTo>
                  <a:pt x="5202" y="5265"/>
                </a:lnTo>
                <a:lnTo>
                  <a:pt x="5225" y="5272"/>
                </a:lnTo>
                <a:lnTo>
                  <a:pt x="5247" y="5276"/>
                </a:lnTo>
                <a:lnTo>
                  <a:pt x="5270" y="5281"/>
                </a:lnTo>
                <a:lnTo>
                  <a:pt x="5293" y="5286"/>
                </a:lnTo>
                <a:lnTo>
                  <a:pt x="5316" y="5290"/>
                </a:lnTo>
                <a:lnTo>
                  <a:pt x="5362" y="5297"/>
                </a:lnTo>
                <a:lnTo>
                  <a:pt x="5401" y="5303"/>
                </a:lnTo>
                <a:lnTo>
                  <a:pt x="5441" y="5309"/>
                </a:lnTo>
                <a:lnTo>
                  <a:pt x="5516" y="5322"/>
                </a:lnTo>
                <a:lnTo>
                  <a:pt x="5552" y="5329"/>
                </a:lnTo>
                <a:lnTo>
                  <a:pt x="5588" y="5337"/>
                </a:lnTo>
                <a:lnTo>
                  <a:pt x="5623" y="5345"/>
                </a:lnTo>
                <a:lnTo>
                  <a:pt x="5658" y="5354"/>
                </a:lnTo>
                <a:lnTo>
                  <a:pt x="5692" y="5362"/>
                </a:lnTo>
                <a:lnTo>
                  <a:pt x="5725" y="5372"/>
                </a:lnTo>
                <a:lnTo>
                  <a:pt x="5757" y="5381"/>
                </a:lnTo>
                <a:lnTo>
                  <a:pt x="5789" y="5392"/>
                </a:lnTo>
                <a:lnTo>
                  <a:pt x="5819" y="5403"/>
                </a:lnTo>
                <a:lnTo>
                  <a:pt x="5850" y="5413"/>
                </a:lnTo>
                <a:lnTo>
                  <a:pt x="5879" y="5425"/>
                </a:lnTo>
                <a:lnTo>
                  <a:pt x="5907" y="5438"/>
                </a:lnTo>
                <a:lnTo>
                  <a:pt x="5935" y="5449"/>
                </a:lnTo>
                <a:lnTo>
                  <a:pt x="5961" y="5463"/>
                </a:lnTo>
                <a:lnTo>
                  <a:pt x="5988" y="5476"/>
                </a:lnTo>
                <a:lnTo>
                  <a:pt x="6014" y="5491"/>
                </a:lnTo>
                <a:lnTo>
                  <a:pt x="6038" y="5505"/>
                </a:lnTo>
                <a:lnTo>
                  <a:pt x="6061" y="5521"/>
                </a:lnTo>
                <a:lnTo>
                  <a:pt x="6085" y="5537"/>
                </a:lnTo>
                <a:lnTo>
                  <a:pt x="6106" y="5553"/>
                </a:lnTo>
                <a:lnTo>
                  <a:pt x="6127" y="5570"/>
                </a:lnTo>
                <a:lnTo>
                  <a:pt x="6138" y="5578"/>
                </a:lnTo>
                <a:lnTo>
                  <a:pt x="6149" y="5587"/>
                </a:lnTo>
                <a:lnTo>
                  <a:pt x="6168" y="5605"/>
                </a:lnTo>
                <a:lnTo>
                  <a:pt x="6187" y="5624"/>
                </a:lnTo>
                <a:lnTo>
                  <a:pt x="6205" y="5643"/>
                </a:lnTo>
                <a:lnTo>
                  <a:pt x="6213" y="5652"/>
                </a:lnTo>
                <a:lnTo>
                  <a:pt x="6222" y="5662"/>
                </a:lnTo>
                <a:lnTo>
                  <a:pt x="6239" y="5682"/>
                </a:lnTo>
                <a:lnTo>
                  <a:pt x="6254" y="5703"/>
                </a:lnTo>
                <a:lnTo>
                  <a:pt x="6256" y="5674"/>
                </a:lnTo>
                <a:lnTo>
                  <a:pt x="6256" y="5645"/>
                </a:lnTo>
                <a:lnTo>
                  <a:pt x="6256" y="5616"/>
                </a:lnTo>
                <a:lnTo>
                  <a:pt x="6255" y="5589"/>
                </a:lnTo>
                <a:lnTo>
                  <a:pt x="6253" y="5561"/>
                </a:lnTo>
                <a:lnTo>
                  <a:pt x="6250" y="5535"/>
                </a:lnTo>
                <a:lnTo>
                  <a:pt x="6245" y="5509"/>
                </a:lnTo>
                <a:lnTo>
                  <a:pt x="6240" y="5484"/>
                </a:lnTo>
                <a:lnTo>
                  <a:pt x="6235" y="5460"/>
                </a:lnTo>
                <a:lnTo>
                  <a:pt x="6228" y="5436"/>
                </a:lnTo>
                <a:lnTo>
                  <a:pt x="6221" y="5412"/>
                </a:lnTo>
                <a:lnTo>
                  <a:pt x="6212" y="5390"/>
                </a:lnTo>
                <a:lnTo>
                  <a:pt x="6204" y="5367"/>
                </a:lnTo>
                <a:lnTo>
                  <a:pt x="6194" y="5345"/>
                </a:lnTo>
                <a:lnTo>
                  <a:pt x="6185" y="5325"/>
                </a:lnTo>
                <a:lnTo>
                  <a:pt x="6174" y="5304"/>
                </a:lnTo>
                <a:lnTo>
                  <a:pt x="6163" y="5283"/>
                </a:lnTo>
                <a:lnTo>
                  <a:pt x="6152" y="5264"/>
                </a:lnTo>
                <a:lnTo>
                  <a:pt x="6139" y="5245"/>
                </a:lnTo>
                <a:lnTo>
                  <a:pt x="6126" y="5226"/>
                </a:lnTo>
                <a:lnTo>
                  <a:pt x="6113" y="5208"/>
                </a:lnTo>
                <a:lnTo>
                  <a:pt x="6100" y="5190"/>
                </a:lnTo>
                <a:lnTo>
                  <a:pt x="6086" y="5173"/>
                </a:lnTo>
                <a:lnTo>
                  <a:pt x="6071" y="5156"/>
                </a:lnTo>
                <a:lnTo>
                  <a:pt x="6041" y="5123"/>
                </a:lnTo>
                <a:lnTo>
                  <a:pt x="6026" y="5107"/>
                </a:lnTo>
                <a:lnTo>
                  <a:pt x="6010" y="5091"/>
                </a:lnTo>
                <a:lnTo>
                  <a:pt x="5994" y="5076"/>
                </a:lnTo>
                <a:lnTo>
                  <a:pt x="5978" y="5061"/>
                </a:lnTo>
                <a:lnTo>
                  <a:pt x="5947" y="5033"/>
                </a:lnTo>
                <a:lnTo>
                  <a:pt x="5914" y="5005"/>
                </a:lnTo>
                <a:lnTo>
                  <a:pt x="5881" y="4978"/>
                </a:lnTo>
                <a:lnTo>
                  <a:pt x="5848" y="4952"/>
                </a:lnTo>
                <a:lnTo>
                  <a:pt x="5816" y="4927"/>
                </a:lnTo>
                <a:lnTo>
                  <a:pt x="5753" y="4878"/>
                </a:lnTo>
                <a:lnTo>
                  <a:pt x="5722" y="4855"/>
                </a:lnTo>
                <a:lnTo>
                  <a:pt x="5694" y="4832"/>
                </a:lnTo>
                <a:lnTo>
                  <a:pt x="5667" y="4808"/>
                </a:lnTo>
                <a:lnTo>
                  <a:pt x="5654" y="4797"/>
                </a:lnTo>
                <a:lnTo>
                  <a:pt x="5641" y="4785"/>
                </a:lnTo>
                <a:lnTo>
                  <a:pt x="5630" y="4773"/>
                </a:lnTo>
                <a:lnTo>
                  <a:pt x="5618" y="4762"/>
                </a:lnTo>
                <a:lnTo>
                  <a:pt x="5607" y="4751"/>
                </a:lnTo>
                <a:lnTo>
                  <a:pt x="5598" y="4739"/>
                </a:lnTo>
                <a:lnTo>
                  <a:pt x="5588" y="4727"/>
                </a:lnTo>
                <a:lnTo>
                  <a:pt x="5579" y="4715"/>
                </a:lnTo>
                <a:lnTo>
                  <a:pt x="5570" y="4703"/>
                </a:lnTo>
                <a:lnTo>
                  <a:pt x="5563" y="4691"/>
                </a:lnTo>
                <a:lnTo>
                  <a:pt x="5556" y="4678"/>
                </a:lnTo>
                <a:lnTo>
                  <a:pt x="5550" y="4667"/>
                </a:lnTo>
                <a:lnTo>
                  <a:pt x="5546" y="4654"/>
                </a:lnTo>
                <a:lnTo>
                  <a:pt x="5542" y="4641"/>
                </a:lnTo>
                <a:lnTo>
                  <a:pt x="5581" y="4667"/>
                </a:lnTo>
                <a:lnTo>
                  <a:pt x="5600" y="4678"/>
                </a:lnTo>
                <a:lnTo>
                  <a:pt x="5618" y="4689"/>
                </a:lnTo>
                <a:lnTo>
                  <a:pt x="5637" y="4701"/>
                </a:lnTo>
                <a:lnTo>
                  <a:pt x="5655" y="4710"/>
                </a:lnTo>
                <a:lnTo>
                  <a:pt x="5674" y="4720"/>
                </a:lnTo>
                <a:lnTo>
                  <a:pt x="5692" y="4730"/>
                </a:lnTo>
                <a:lnTo>
                  <a:pt x="5711" y="4738"/>
                </a:lnTo>
                <a:lnTo>
                  <a:pt x="5728" y="4747"/>
                </a:lnTo>
                <a:lnTo>
                  <a:pt x="5764" y="4761"/>
                </a:lnTo>
                <a:lnTo>
                  <a:pt x="5781" y="4769"/>
                </a:lnTo>
                <a:lnTo>
                  <a:pt x="5799" y="4775"/>
                </a:lnTo>
                <a:lnTo>
                  <a:pt x="5816" y="4781"/>
                </a:lnTo>
                <a:lnTo>
                  <a:pt x="5834" y="4786"/>
                </a:lnTo>
                <a:lnTo>
                  <a:pt x="5869" y="4795"/>
                </a:lnTo>
                <a:lnTo>
                  <a:pt x="5877" y="4798"/>
                </a:lnTo>
                <a:lnTo>
                  <a:pt x="5887" y="4800"/>
                </a:lnTo>
                <a:lnTo>
                  <a:pt x="5904" y="4804"/>
                </a:lnTo>
                <a:lnTo>
                  <a:pt x="5922" y="4807"/>
                </a:lnTo>
                <a:lnTo>
                  <a:pt x="5940" y="4809"/>
                </a:lnTo>
                <a:lnTo>
                  <a:pt x="5958" y="4812"/>
                </a:lnTo>
                <a:lnTo>
                  <a:pt x="5976" y="4814"/>
                </a:lnTo>
                <a:lnTo>
                  <a:pt x="6015" y="4817"/>
                </a:lnTo>
                <a:lnTo>
                  <a:pt x="6034" y="4817"/>
                </a:lnTo>
                <a:lnTo>
                  <a:pt x="6053" y="4818"/>
                </a:lnTo>
                <a:lnTo>
                  <a:pt x="6092" y="4817"/>
                </a:lnTo>
                <a:lnTo>
                  <a:pt x="6133" y="4815"/>
                </a:lnTo>
                <a:lnTo>
                  <a:pt x="6161" y="4811"/>
                </a:lnTo>
                <a:lnTo>
                  <a:pt x="6189" y="4808"/>
                </a:lnTo>
                <a:lnTo>
                  <a:pt x="6218" y="4803"/>
                </a:lnTo>
                <a:lnTo>
                  <a:pt x="6246" y="4798"/>
                </a:lnTo>
                <a:lnTo>
                  <a:pt x="6276" y="4792"/>
                </a:lnTo>
                <a:lnTo>
                  <a:pt x="6305" y="4786"/>
                </a:lnTo>
                <a:lnTo>
                  <a:pt x="6364" y="4772"/>
                </a:lnTo>
                <a:lnTo>
                  <a:pt x="6424" y="4759"/>
                </a:lnTo>
                <a:lnTo>
                  <a:pt x="6455" y="4753"/>
                </a:lnTo>
                <a:lnTo>
                  <a:pt x="6484" y="4748"/>
                </a:lnTo>
                <a:lnTo>
                  <a:pt x="6514" y="4743"/>
                </a:lnTo>
                <a:lnTo>
                  <a:pt x="6545" y="4739"/>
                </a:lnTo>
                <a:lnTo>
                  <a:pt x="6575" y="4737"/>
                </a:lnTo>
                <a:lnTo>
                  <a:pt x="6590" y="4736"/>
                </a:lnTo>
                <a:lnTo>
                  <a:pt x="6605" y="4735"/>
                </a:lnTo>
                <a:lnTo>
                  <a:pt x="6635" y="4735"/>
                </a:lnTo>
                <a:lnTo>
                  <a:pt x="6650" y="4736"/>
                </a:lnTo>
                <a:lnTo>
                  <a:pt x="6665" y="4737"/>
                </a:lnTo>
                <a:lnTo>
                  <a:pt x="6695" y="4740"/>
                </a:lnTo>
                <a:lnTo>
                  <a:pt x="6710" y="4742"/>
                </a:lnTo>
                <a:lnTo>
                  <a:pt x="6724" y="4745"/>
                </a:lnTo>
                <a:lnTo>
                  <a:pt x="6739" y="4749"/>
                </a:lnTo>
                <a:lnTo>
                  <a:pt x="6753" y="4753"/>
                </a:lnTo>
                <a:lnTo>
                  <a:pt x="6768" y="4757"/>
                </a:lnTo>
                <a:lnTo>
                  <a:pt x="6782" y="4761"/>
                </a:lnTo>
                <a:lnTo>
                  <a:pt x="6797" y="4768"/>
                </a:lnTo>
                <a:lnTo>
                  <a:pt x="6811" y="4773"/>
                </a:lnTo>
                <a:lnTo>
                  <a:pt x="6826" y="4781"/>
                </a:lnTo>
                <a:lnTo>
                  <a:pt x="6839" y="4788"/>
                </a:lnTo>
                <a:lnTo>
                  <a:pt x="6854" y="4797"/>
                </a:lnTo>
                <a:lnTo>
                  <a:pt x="6868" y="4805"/>
                </a:lnTo>
                <a:lnTo>
                  <a:pt x="6882" y="4815"/>
                </a:lnTo>
                <a:lnTo>
                  <a:pt x="6896" y="4825"/>
                </a:lnTo>
                <a:lnTo>
                  <a:pt x="6910" y="4836"/>
                </a:lnTo>
                <a:lnTo>
                  <a:pt x="6923" y="4848"/>
                </a:lnTo>
                <a:lnTo>
                  <a:pt x="6937" y="4860"/>
                </a:lnTo>
                <a:lnTo>
                  <a:pt x="6950" y="4874"/>
                </a:lnTo>
                <a:lnTo>
                  <a:pt x="6964" y="4889"/>
                </a:lnTo>
                <a:lnTo>
                  <a:pt x="6977" y="4904"/>
                </a:lnTo>
                <a:lnTo>
                  <a:pt x="6990" y="4920"/>
                </a:lnTo>
                <a:lnTo>
                  <a:pt x="7003" y="4937"/>
                </a:lnTo>
                <a:lnTo>
                  <a:pt x="7016" y="4955"/>
                </a:lnTo>
                <a:lnTo>
                  <a:pt x="7029" y="4974"/>
                </a:lnTo>
                <a:lnTo>
                  <a:pt x="7041" y="4993"/>
                </a:lnTo>
                <a:lnTo>
                  <a:pt x="7054" y="5014"/>
                </a:lnTo>
                <a:lnTo>
                  <a:pt x="7070" y="5004"/>
                </a:lnTo>
                <a:lnTo>
                  <a:pt x="7086" y="4994"/>
                </a:lnTo>
                <a:lnTo>
                  <a:pt x="7102" y="4986"/>
                </a:lnTo>
                <a:lnTo>
                  <a:pt x="7119" y="4976"/>
                </a:lnTo>
                <a:lnTo>
                  <a:pt x="7135" y="4968"/>
                </a:lnTo>
                <a:lnTo>
                  <a:pt x="7152" y="4960"/>
                </a:lnTo>
                <a:lnTo>
                  <a:pt x="7169" y="4953"/>
                </a:lnTo>
                <a:lnTo>
                  <a:pt x="7186" y="4945"/>
                </a:lnTo>
                <a:lnTo>
                  <a:pt x="7203" y="4939"/>
                </a:lnTo>
                <a:lnTo>
                  <a:pt x="7220" y="4933"/>
                </a:lnTo>
                <a:lnTo>
                  <a:pt x="7237" y="4926"/>
                </a:lnTo>
                <a:lnTo>
                  <a:pt x="7254" y="4921"/>
                </a:lnTo>
                <a:lnTo>
                  <a:pt x="7289" y="4910"/>
                </a:lnTo>
                <a:lnTo>
                  <a:pt x="7306" y="4906"/>
                </a:lnTo>
                <a:lnTo>
                  <a:pt x="7324" y="4902"/>
                </a:lnTo>
                <a:lnTo>
                  <a:pt x="7341" y="4899"/>
                </a:lnTo>
                <a:lnTo>
                  <a:pt x="7359" y="4895"/>
                </a:lnTo>
                <a:lnTo>
                  <a:pt x="7377" y="4892"/>
                </a:lnTo>
                <a:lnTo>
                  <a:pt x="7394" y="4890"/>
                </a:lnTo>
                <a:lnTo>
                  <a:pt x="7431" y="4886"/>
                </a:lnTo>
                <a:lnTo>
                  <a:pt x="7449" y="4884"/>
                </a:lnTo>
                <a:lnTo>
                  <a:pt x="7467" y="4883"/>
                </a:lnTo>
                <a:lnTo>
                  <a:pt x="7485" y="4882"/>
                </a:lnTo>
                <a:lnTo>
                  <a:pt x="7502" y="4882"/>
                </a:lnTo>
                <a:lnTo>
                  <a:pt x="7538" y="4882"/>
                </a:lnTo>
                <a:lnTo>
                  <a:pt x="7574" y="4883"/>
                </a:lnTo>
                <a:lnTo>
                  <a:pt x="7610" y="4885"/>
                </a:lnTo>
                <a:lnTo>
                  <a:pt x="7627" y="4887"/>
                </a:lnTo>
                <a:lnTo>
                  <a:pt x="7645" y="4889"/>
                </a:lnTo>
                <a:lnTo>
                  <a:pt x="7681" y="4893"/>
                </a:lnTo>
                <a:lnTo>
                  <a:pt x="7716" y="4900"/>
                </a:lnTo>
                <a:lnTo>
                  <a:pt x="7752" y="4906"/>
                </a:lnTo>
                <a:lnTo>
                  <a:pt x="7786" y="4915"/>
                </a:lnTo>
                <a:lnTo>
                  <a:pt x="7804" y="4919"/>
                </a:lnTo>
                <a:lnTo>
                  <a:pt x="7821" y="4924"/>
                </a:lnTo>
                <a:lnTo>
                  <a:pt x="7855" y="4934"/>
                </a:lnTo>
                <a:lnTo>
                  <a:pt x="7888" y="4945"/>
                </a:lnTo>
                <a:lnTo>
                  <a:pt x="7921" y="4957"/>
                </a:lnTo>
                <a:lnTo>
                  <a:pt x="7954" y="4970"/>
                </a:lnTo>
                <a:lnTo>
                  <a:pt x="7985" y="4984"/>
                </a:lnTo>
                <a:lnTo>
                  <a:pt x="8016" y="4999"/>
                </a:lnTo>
                <a:lnTo>
                  <a:pt x="8047" y="5014"/>
                </a:lnTo>
                <a:lnTo>
                  <a:pt x="8077" y="5030"/>
                </a:lnTo>
                <a:lnTo>
                  <a:pt x="8107" y="5047"/>
                </a:lnTo>
                <a:lnTo>
                  <a:pt x="8135" y="5066"/>
                </a:lnTo>
                <a:close/>
                <a:moveTo>
                  <a:pt x="4449" y="4196"/>
                </a:moveTo>
                <a:lnTo>
                  <a:pt x="3687" y="4196"/>
                </a:lnTo>
                <a:lnTo>
                  <a:pt x="3687" y="3432"/>
                </a:lnTo>
                <a:lnTo>
                  <a:pt x="4449" y="3432"/>
                </a:lnTo>
                <a:lnTo>
                  <a:pt x="4449" y="4196"/>
                </a:lnTo>
                <a:close/>
                <a:moveTo>
                  <a:pt x="3687" y="762"/>
                </a:moveTo>
                <a:lnTo>
                  <a:pt x="4449" y="762"/>
                </a:lnTo>
                <a:lnTo>
                  <a:pt x="4449" y="0"/>
                </a:lnTo>
                <a:lnTo>
                  <a:pt x="3687" y="0"/>
                </a:lnTo>
                <a:lnTo>
                  <a:pt x="3687" y="762"/>
                </a:lnTo>
                <a:close/>
                <a:moveTo>
                  <a:pt x="4449" y="6866"/>
                </a:moveTo>
                <a:lnTo>
                  <a:pt x="3687" y="6866"/>
                </a:lnTo>
                <a:lnTo>
                  <a:pt x="3687" y="7628"/>
                </a:lnTo>
                <a:lnTo>
                  <a:pt x="4449" y="7628"/>
                </a:lnTo>
                <a:lnTo>
                  <a:pt x="4449" y="68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15817" y="6165850"/>
            <a:ext cx="1985460" cy="4318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>
                <a:solidFill>
                  <a:schemeClr val="tx2"/>
                </a:solidFill>
              </a:rPr>
              <a:t>www.helsinki.fi/yliopisto</a:t>
            </a: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 flipV="1">
            <a:off x="2639485" y="1773238"/>
            <a:ext cx="9120715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GB" sz="1800"/>
          </a:p>
        </p:txBody>
      </p:sp>
      <p:pic>
        <p:nvPicPr>
          <p:cNvPr id="17" name="Picture 16" descr="FSE_RGB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1461" y="6203674"/>
            <a:ext cx="1939751" cy="3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23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4638" algn="l" defTabSz="914400" rtl="0" eaLnBrk="1" latinLnBrk="0" hangingPunct="1"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5113" algn="l" defTabSz="914400" rtl="0" eaLnBrk="1" latinLnBrk="0" hangingPunct="1">
        <a:spcBef>
          <a:spcPts val="0"/>
        </a:spcBef>
        <a:spcAft>
          <a:spcPts val="800"/>
        </a:spcAft>
        <a:buClrTx/>
        <a:buFont typeface="Arial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73050" algn="l" defTabSz="914400" rtl="0" eaLnBrk="1" latinLnBrk="0" hangingPunct="1">
        <a:spcBef>
          <a:spcPts val="0"/>
        </a:spcBef>
        <a:spcAft>
          <a:spcPts val="800"/>
        </a:spcAft>
        <a:buClrTx/>
        <a:buFont typeface="Arial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5113" algn="l" defTabSz="914400" rtl="0" eaLnBrk="1" latinLnBrk="0" hangingPunct="1">
        <a:spcBef>
          <a:spcPts val="0"/>
        </a:spcBef>
        <a:spcAft>
          <a:spcPts val="800"/>
        </a:spcAft>
        <a:buClrTx/>
        <a:buFont typeface="Arial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63C80C-D6A6-4B33-A7C3-50566C2A56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Consequences and conundrums of Sovereign Money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1552756-8F96-48F0-A21A-FA223D12D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283" y="3967993"/>
            <a:ext cx="10367435" cy="1754217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15 </a:t>
            </a:r>
            <a:r>
              <a:rPr lang="fi-FI" dirty="0" err="1"/>
              <a:t>June</a:t>
            </a:r>
            <a:r>
              <a:rPr lang="fi-FI" dirty="0"/>
              <a:t> 2019</a:t>
            </a:r>
            <a:br>
              <a:rPr lang="fi-FI" dirty="0"/>
            </a:b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Future</a:t>
            </a:r>
            <a:r>
              <a:rPr lang="fi-FI" dirty="0"/>
              <a:t> of Money</a:t>
            </a:r>
            <a:br>
              <a:rPr lang="fi-FI" dirty="0"/>
            </a:br>
            <a:r>
              <a:rPr lang="fi-FI" dirty="0"/>
              <a:t>Stockholm, </a:t>
            </a:r>
            <a:r>
              <a:rPr lang="fi-FI" dirty="0" err="1"/>
              <a:t>Sweden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PhD</a:t>
            </a:r>
            <a:r>
              <a:rPr lang="fi-FI" dirty="0"/>
              <a:t> Patrizio Lainà</a:t>
            </a:r>
            <a:br>
              <a:rPr lang="fi-FI" dirty="0"/>
            </a:br>
            <a:r>
              <a:rPr lang="fi-FI" dirty="0" err="1"/>
              <a:t>University</a:t>
            </a:r>
            <a:r>
              <a:rPr lang="fi-FI" dirty="0"/>
              <a:t> of Helsinki</a:t>
            </a:r>
          </a:p>
        </p:txBody>
      </p:sp>
    </p:spTree>
    <p:extLst>
      <p:ext uri="{BB962C8B-B14F-4D97-AF65-F5344CB8AC3E}">
        <p14:creationId xmlns:p14="http://schemas.microsoft.com/office/powerpoint/2010/main" val="3593690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4FB1603F-1FF2-49A9-A5C6-FAF0A995D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Introduction</a:t>
            </a:r>
            <a:endParaRPr lang="fi-FI" dirty="0"/>
          </a:p>
          <a:p>
            <a:r>
              <a:rPr lang="fi-FI" dirty="0" err="1"/>
              <a:t>Historical</a:t>
            </a:r>
            <a:r>
              <a:rPr lang="fi-FI" dirty="0"/>
              <a:t> </a:t>
            </a:r>
            <a:r>
              <a:rPr lang="fi-FI" dirty="0" err="1"/>
              <a:t>examples</a:t>
            </a:r>
            <a:endParaRPr lang="fi-FI" dirty="0"/>
          </a:p>
          <a:p>
            <a:r>
              <a:rPr lang="fi-FI" dirty="0" err="1"/>
              <a:t>Normative</a:t>
            </a:r>
            <a:r>
              <a:rPr lang="fi-FI" dirty="0"/>
              <a:t> </a:t>
            </a:r>
            <a:r>
              <a:rPr lang="fi-FI" dirty="0" err="1"/>
              <a:t>evaluation</a:t>
            </a:r>
            <a:endParaRPr lang="fi-FI" dirty="0"/>
          </a:p>
          <a:p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an </a:t>
            </a:r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model</a:t>
            </a:r>
            <a:endParaRPr lang="fi-FI" dirty="0"/>
          </a:p>
          <a:p>
            <a:r>
              <a:rPr lang="fi-FI" dirty="0" err="1"/>
              <a:t>Conclusions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D3E7093-1402-42B4-A08A-7B8DFBFC7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Content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F622D2-C3DA-402E-8994-A906C2BC6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11B12E-E27B-459E-9738-26DFEFE33B9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B8008C-9BC8-4980-AA10-AD40A52961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6222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4FD02D-EE44-4EA0-B619-5953E10DE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286" y="2853532"/>
            <a:ext cx="10367432" cy="1871663"/>
          </a:xfrm>
        </p:spPr>
        <p:txBody>
          <a:bodyPr/>
          <a:lstStyle/>
          <a:p>
            <a:r>
              <a:rPr lang="fi-FI" dirty="0" err="1"/>
              <a:t>Introduction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B2F77E-A0EE-40D3-8906-AF31239018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FEE126-7CB4-4736-BFED-7F26E26C5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A4C8D0-A998-4E26-AB58-AD72A082C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525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CF53E92-E968-47FB-9D55-D2A46C87F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Sovereign Money (SM) been implemented in the past? If so, what were the consequences?</a:t>
            </a:r>
          </a:p>
          <a:p>
            <a:r>
              <a:rPr lang="en-US" dirty="0"/>
              <a:t>What are the advantages and shortcomings of SM?</a:t>
            </a:r>
          </a:p>
          <a:p>
            <a:r>
              <a:rPr lang="en-US" dirty="0"/>
              <a:t>How could the economic consequences of SM be modelled?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CE763B7A-0BC9-4EF5-9FEB-82A9D2959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Research</a:t>
            </a:r>
            <a:r>
              <a:rPr lang="fi-FI" dirty="0"/>
              <a:t> </a:t>
            </a:r>
            <a:r>
              <a:rPr lang="fi-FI" dirty="0" err="1"/>
              <a:t>questions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AFD7DE-85AD-430F-81EA-A551534C2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301438-4867-43AB-B02F-3DBF9BAFE2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38B5EE-113B-441A-A48B-B3790BEB64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0695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D066C95C-9258-432C-BA49-1F62DF006E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658564"/>
              </p:ext>
            </p:extLst>
          </p:nvPr>
        </p:nvGraphicFramePr>
        <p:xfrm>
          <a:off x="2543174" y="1847851"/>
          <a:ext cx="9305925" cy="4617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6766">
                  <a:extLst>
                    <a:ext uri="{9D8B030D-6E8A-4147-A177-3AD203B41FA5}">
                      <a16:colId xmlns:a16="http://schemas.microsoft.com/office/drawing/2014/main" val="1743196888"/>
                    </a:ext>
                  </a:extLst>
                </a:gridCol>
                <a:gridCol w="1507861">
                  <a:extLst>
                    <a:ext uri="{9D8B030D-6E8A-4147-A177-3AD203B41FA5}">
                      <a16:colId xmlns:a16="http://schemas.microsoft.com/office/drawing/2014/main" val="2715898632"/>
                    </a:ext>
                  </a:extLst>
                </a:gridCol>
                <a:gridCol w="1282613">
                  <a:extLst>
                    <a:ext uri="{9D8B030D-6E8A-4147-A177-3AD203B41FA5}">
                      <a16:colId xmlns:a16="http://schemas.microsoft.com/office/drawing/2014/main" val="1659339217"/>
                    </a:ext>
                  </a:extLst>
                </a:gridCol>
                <a:gridCol w="1360798">
                  <a:extLst>
                    <a:ext uri="{9D8B030D-6E8A-4147-A177-3AD203B41FA5}">
                      <a16:colId xmlns:a16="http://schemas.microsoft.com/office/drawing/2014/main" val="2064502526"/>
                    </a:ext>
                  </a:extLst>
                </a:gridCol>
                <a:gridCol w="1329153">
                  <a:extLst>
                    <a:ext uri="{9D8B030D-6E8A-4147-A177-3AD203B41FA5}">
                      <a16:colId xmlns:a16="http://schemas.microsoft.com/office/drawing/2014/main" val="3941405918"/>
                    </a:ext>
                  </a:extLst>
                </a:gridCol>
                <a:gridCol w="1237936">
                  <a:extLst>
                    <a:ext uri="{9D8B030D-6E8A-4147-A177-3AD203B41FA5}">
                      <a16:colId xmlns:a16="http://schemas.microsoft.com/office/drawing/2014/main" val="3320020323"/>
                    </a:ext>
                  </a:extLst>
                </a:gridCol>
                <a:gridCol w="1360798">
                  <a:extLst>
                    <a:ext uri="{9D8B030D-6E8A-4147-A177-3AD203B41FA5}">
                      <a16:colId xmlns:a16="http://schemas.microsoft.com/office/drawing/2014/main" val="2750295412"/>
                    </a:ext>
                  </a:extLst>
                </a:gridCol>
              </a:tblGrid>
              <a:tr h="627112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 dirty="0">
                          <a:effectLst/>
                        </a:rPr>
                        <a:t> </a:t>
                      </a:r>
                      <a:endParaRPr lang="fi-FI" sz="14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 dirty="0">
                          <a:effectLst/>
                        </a:rPr>
                        <a:t>Pure Commodity Standard</a:t>
                      </a:r>
                      <a:endParaRPr lang="fi-FI" sz="14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 dirty="0">
                          <a:effectLst/>
                        </a:rPr>
                        <a:t>Sovereign Money (SM) </a:t>
                      </a:r>
                      <a:endParaRPr lang="fi-FI" sz="14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>
                          <a:effectLst/>
                        </a:rPr>
                        <a:t>Chicago Plan</a:t>
                      </a:r>
                      <a:endParaRPr lang="fi-FI" sz="14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>
                          <a:effectLst/>
                        </a:rPr>
                        <a:t>Deposited Currency</a:t>
                      </a:r>
                      <a:endParaRPr lang="fi-FI" sz="14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>
                          <a:effectLst/>
                        </a:rPr>
                        <a:t>Narrow Banking</a:t>
                      </a:r>
                      <a:endParaRPr lang="fi-FI" sz="14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400" kern="150" dirty="0">
                          <a:effectLst/>
                        </a:rPr>
                        <a:t>Limited Purpose Banking</a:t>
                      </a:r>
                      <a:endParaRPr lang="fi-FI" sz="14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5858910"/>
                  </a:ext>
                </a:extLst>
              </a:tr>
              <a:tr h="1097175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200" kern="150" dirty="0">
                          <a:effectLst/>
                        </a:rPr>
                        <a:t>Features</a:t>
                      </a:r>
                      <a:endParaRPr lang="fi-FI" sz="12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 dirty="0">
                          <a:effectLst/>
                        </a:rPr>
                        <a:t>All money, including bank deposits, backed by a commodity such as gold (in all other types backed by government money).</a:t>
                      </a:r>
                      <a:endParaRPr lang="fi-FI" sz="9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All demand deposits held at central bank. Deposit banks can make loans only by attracting savings or using own capital. 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Deposit banks provide only payments services and cannot make loans. 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Full-reserve requirement applied only to certain deposits. Other (not fully-backed) deposits not guaranteed. Individuals choose which type of deposits to hold.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Banks’ assets restricted to those considered ‘safe’ by some standards.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Banks become unleveraged mutual funds. Banks’ liabilities restricted to equity.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328842"/>
                  </a:ext>
                </a:extLst>
              </a:tr>
              <a:tr h="685734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200" kern="150">
                          <a:effectLst/>
                        </a:rPr>
                        <a:t>Notes</a:t>
                      </a:r>
                      <a:endParaRPr lang="fi-FI" sz="12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Associated with Austrian school.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Associated with Positive Money, New Economics Foundation and ecological economics.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Associated with ‘old’ Chicago school and monetarism. 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For example, postal saving system or central bank accounts for the general public. 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Less restrictive proposals not counted as FRB.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Instead of banks, all risks are born by investors.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943889"/>
                  </a:ext>
                </a:extLst>
              </a:tr>
              <a:tr h="2057203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200" kern="150" dirty="0">
                          <a:effectLst/>
                        </a:rPr>
                        <a:t>Proposals</a:t>
                      </a:r>
                      <a:endParaRPr lang="fi-FI" sz="12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 dirty="0">
                          <a:effectLst/>
                        </a:rPr>
                        <a:t>Ricardo (1824), Mises (1912), Hayek (1937), Rothbard (1962), Huerta de Soto (2009)</a:t>
                      </a:r>
                      <a:endParaRPr lang="fi-FI" sz="9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 dirty="0">
                          <a:effectLst/>
                        </a:rPr>
                        <a:t>Soddy (1926; 1934), Currie (1934; 2004), Daly (1980; 2013), </a:t>
                      </a:r>
                      <a:r>
                        <a:rPr lang="en-GB" sz="900" kern="150" dirty="0" err="1">
                          <a:effectLst/>
                        </a:rPr>
                        <a:t>Rowbotham</a:t>
                      </a:r>
                      <a:r>
                        <a:rPr lang="en-GB" sz="900" kern="150" dirty="0">
                          <a:effectLst/>
                        </a:rPr>
                        <a:t> (1998), Huber and Robertson (2000), Yamaguchi (2010; 2011; 2014), Jackson and Dyson (2012), </a:t>
                      </a:r>
                      <a:r>
                        <a:rPr lang="en-GB" sz="900" kern="150" dirty="0" err="1">
                          <a:effectLst/>
                        </a:rPr>
                        <a:t>Kolehmainen</a:t>
                      </a:r>
                      <a:r>
                        <a:rPr lang="en-GB" sz="900" kern="150" dirty="0">
                          <a:effectLst/>
                        </a:rPr>
                        <a:t> et al (2013), Farley et al (2013), Wolf (2014a; 2014b), Lainà (2015b), Green Party UK (2015), </a:t>
                      </a:r>
                      <a:r>
                        <a:rPr lang="en-GB" sz="900" kern="150" dirty="0" err="1">
                          <a:effectLst/>
                        </a:rPr>
                        <a:t>Sigurjonsson</a:t>
                      </a:r>
                      <a:r>
                        <a:rPr lang="en-GB" sz="900" kern="150" dirty="0">
                          <a:effectLst/>
                        </a:rPr>
                        <a:t> (2015)</a:t>
                      </a:r>
                      <a:endParaRPr lang="fi-FI" sz="9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 dirty="0">
                          <a:effectLst/>
                        </a:rPr>
                        <a:t>Knight et al (1933), Simons et al (1933), Fisher (1935), Douglas et al (1939), Simons (1948), Friedman (1948; 1960; 1969), Benes and </a:t>
                      </a:r>
                      <a:r>
                        <a:rPr lang="en-GB" sz="900" kern="150" dirty="0" err="1">
                          <a:effectLst/>
                        </a:rPr>
                        <a:t>Kumhof</a:t>
                      </a:r>
                      <a:r>
                        <a:rPr lang="en-GB" sz="900" kern="150" dirty="0">
                          <a:effectLst/>
                        </a:rPr>
                        <a:t> (2012; 2013), Prescott and Wessel (2016)</a:t>
                      </a:r>
                      <a:endParaRPr lang="fi-FI" sz="9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Tobin (1985; 1987), Jessup and Bochnak (1992), Gruen (2014), Lainà (2015a), Barrdear and Kumhof (2016)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>
                          <a:effectLst/>
                        </a:rPr>
                        <a:t>Kareken (1986), Litan (1987), Spong (1996), De Grauwe (2008a), Kay (2009), Phillips and Roselli (2009), Flaschel et al (2010), Chiarella et al (2011), King (2016), Stiglitz (2016)</a:t>
                      </a:r>
                      <a:endParaRPr lang="fi-FI" sz="900" kern="15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900" kern="150" dirty="0">
                          <a:effectLst/>
                        </a:rPr>
                        <a:t>Pollock (1993), Kotlikoff (2010), Cochrane (2014)</a:t>
                      </a:r>
                      <a:endParaRPr lang="fi-FI" sz="900" kern="15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1751547"/>
                  </a:ext>
                </a:extLst>
              </a:tr>
            </a:tbl>
          </a:graphicData>
        </a:graphic>
      </p:graphicFrame>
      <p:sp>
        <p:nvSpPr>
          <p:cNvPr id="3" name="Otsikko 2">
            <a:extLst>
              <a:ext uri="{FF2B5EF4-FFF2-40B4-BE49-F238E27FC236}">
                <a16:creationId xmlns:a16="http://schemas.microsoft.com/office/drawing/2014/main" id="{223C5450-5829-43D9-82FC-2BD64F04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777" y="417194"/>
            <a:ext cx="9120717" cy="1150938"/>
          </a:xfrm>
        </p:spPr>
        <p:txBody>
          <a:bodyPr/>
          <a:lstStyle/>
          <a:p>
            <a:r>
              <a:rPr lang="fi-FI" dirty="0"/>
              <a:t>Full-</a:t>
            </a:r>
            <a:r>
              <a:rPr lang="fi-FI" dirty="0" err="1"/>
              <a:t>Reserve</a:t>
            </a:r>
            <a:r>
              <a:rPr lang="fi-FI" dirty="0"/>
              <a:t> </a:t>
            </a:r>
            <a:r>
              <a:rPr lang="fi-FI" dirty="0" err="1"/>
              <a:t>Banking</a:t>
            </a:r>
            <a:r>
              <a:rPr lang="fi-FI" dirty="0"/>
              <a:t> (FRB) </a:t>
            </a:r>
            <a:r>
              <a:rPr lang="fi-FI" dirty="0" err="1"/>
              <a:t>used</a:t>
            </a:r>
            <a:r>
              <a:rPr lang="fi-FI" dirty="0"/>
              <a:t> as an </a:t>
            </a:r>
            <a:r>
              <a:rPr lang="fi-FI" dirty="0" err="1"/>
              <a:t>umbrella</a:t>
            </a:r>
            <a:r>
              <a:rPr lang="fi-FI" dirty="0"/>
              <a:t> </a:t>
            </a:r>
            <a:r>
              <a:rPr lang="fi-FI" dirty="0" err="1"/>
              <a:t>term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331B515-F5D9-4BD1-A44D-E73A131E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0BFCDCE-0699-41CB-A916-1E819B7ED6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E1F9A95-6B5C-4891-A491-5D01A0721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5</a:t>
            </a:fld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9BFF8F61-AD71-4FBC-AF35-C44484D65F23}"/>
              </a:ext>
            </a:extLst>
          </p:cNvPr>
          <p:cNvSpPr/>
          <p:nvPr/>
        </p:nvSpPr>
        <p:spPr>
          <a:xfrm>
            <a:off x="2159347" y="1700212"/>
            <a:ext cx="10357027" cy="908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CE0A0ED6-C8A9-46F7-ABEF-537BB99C64EF}"/>
              </a:ext>
            </a:extLst>
          </p:cNvPr>
          <p:cNvSpPr txBox="1"/>
          <p:nvPr/>
        </p:nvSpPr>
        <p:spPr>
          <a:xfrm>
            <a:off x="6161037" y="1330879"/>
            <a:ext cx="5595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err="1"/>
              <a:t>Different</a:t>
            </a:r>
            <a:r>
              <a:rPr lang="fi-FI" b="1" dirty="0"/>
              <a:t> </a:t>
            </a:r>
            <a:r>
              <a:rPr lang="fi-FI" b="1" dirty="0" err="1"/>
              <a:t>types</a:t>
            </a:r>
            <a:r>
              <a:rPr lang="fi-FI" b="1" dirty="0"/>
              <a:t> of FRB:</a:t>
            </a: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61E54C98-1D66-4427-ABBF-5BA4EEB98FC7}"/>
              </a:ext>
            </a:extLst>
          </p:cNvPr>
          <p:cNvSpPr/>
          <p:nvPr/>
        </p:nvSpPr>
        <p:spPr>
          <a:xfrm>
            <a:off x="4954570" y="1388600"/>
            <a:ext cx="1716326" cy="52113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348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31A317-3EFE-4D98-A673-BAE76BEB7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286" y="2853532"/>
            <a:ext cx="10367432" cy="1871663"/>
          </a:xfrm>
        </p:spPr>
        <p:txBody>
          <a:bodyPr/>
          <a:lstStyle/>
          <a:p>
            <a:r>
              <a:rPr lang="fi-FI" dirty="0" err="1"/>
              <a:t>Historical</a:t>
            </a:r>
            <a:r>
              <a:rPr lang="fi-FI" dirty="0"/>
              <a:t> </a:t>
            </a:r>
            <a:r>
              <a:rPr lang="fi-FI" dirty="0" err="1"/>
              <a:t>examples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FFD912-8AA6-40DC-9F76-A41437F658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6CCEABF-A72E-4C3A-BFC3-3AEF03C8C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F3A6A07-F3A6-4884-B202-9E8A0E38A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1712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111EDD2-28B1-49B6-86FA-9C32855B6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UK, the Bank Charter Act of 1844 implemented FRB</a:t>
            </a:r>
          </a:p>
          <a:p>
            <a:pPr lvl="1"/>
            <a:r>
              <a:rPr lang="en-US" dirty="0"/>
              <a:t>Required that bank-issued notes (which were the prevailing means of payment) should be fully-backed by government money or gold</a:t>
            </a:r>
          </a:p>
          <a:p>
            <a:r>
              <a:rPr lang="en-US" dirty="0"/>
              <a:t>In the US, the National Acts of 1863 and 1864 implemented FRB</a:t>
            </a:r>
          </a:p>
          <a:p>
            <a:r>
              <a:rPr lang="en-US" dirty="0"/>
              <a:t>Macroeconomic indicators continued their previous paths or pointed upwards after the experiments</a:t>
            </a:r>
          </a:p>
          <a:p>
            <a:r>
              <a:rPr lang="en-US" dirty="0"/>
              <a:t>FRB requirement did not cover bank deposits which quickly became the dominant means of payment</a:t>
            </a:r>
            <a:endParaRPr lang="fi-FI" dirty="0"/>
          </a:p>
          <a:p>
            <a:r>
              <a:rPr lang="fi-FI" dirty="0" err="1"/>
              <a:t>Foundations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monetary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dirty="0" err="1"/>
              <a:t>unchanged</a:t>
            </a:r>
            <a:r>
              <a:rPr lang="fi-FI" dirty="0"/>
              <a:t> </a:t>
            </a:r>
            <a:r>
              <a:rPr lang="fi-FI" dirty="0" err="1"/>
              <a:t>ever</a:t>
            </a:r>
            <a:r>
              <a:rPr lang="fi-FI" dirty="0"/>
              <a:t> </a:t>
            </a:r>
            <a:r>
              <a:rPr lang="fi-FI" dirty="0" err="1"/>
              <a:t>since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C0A94DF-BA5F-4B20-AD98-86B3896F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FRB </a:t>
            </a:r>
            <a:r>
              <a:rPr lang="fi-FI" dirty="0" err="1"/>
              <a:t>experimented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19th </a:t>
            </a:r>
            <a:r>
              <a:rPr lang="fi-FI" dirty="0" err="1"/>
              <a:t>century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D7F537-619D-4AB7-B858-15858E7C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C5DAF4-F517-4395-8BC0-C0D76C3ED84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FFF9856-FE7E-4623-ACFB-6682AC6129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273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797D55C-3ABC-4783-A02A-37328EE5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F444A11-7305-4D52-8CDB-63E99E4093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CF09AE-BF50-476E-A190-109C593ED7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DC6E92E1-D5EA-4FAA-9CE6-69A15D41B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FRB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lead</a:t>
            </a:r>
            <a:r>
              <a:rPr lang="fi-FI" dirty="0"/>
              <a:t> to </a:t>
            </a:r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collapse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implementation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UK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4339C034-777A-4F6E-B691-9BD45AC88E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531394"/>
              </p:ext>
            </p:extLst>
          </p:nvPr>
        </p:nvGraphicFramePr>
        <p:xfrm>
          <a:off x="2640014" y="1989138"/>
          <a:ext cx="4712131" cy="403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79A8BBFF-489C-45B4-A08C-4BBA48EABC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951763"/>
              </p:ext>
            </p:extLst>
          </p:nvPr>
        </p:nvGraphicFramePr>
        <p:xfrm>
          <a:off x="7453745" y="1989139"/>
          <a:ext cx="4306455" cy="403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kstiruutu 8">
            <a:extLst>
              <a:ext uri="{FF2B5EF4-FFF2-40B4-BE49-F238E27FC236}">
                <a16:creationId xmlns:a16="http://schemas.microsoft.com/office/drawing/2014/main" id="{998F76CE-F773-4B64-8ACA-DCA1F704FE0C}"/>
              </a:ext>
            </a:extLst>
          </p:cNvPr>
          <p:cNvSpPr txBox="1"/>
          <p:nvPr/>
        </p:nvSpPr>
        <p:spPr>
          <a:xfrm>
            <a:off x="2796501" y="6131488"/>
            <a:ext cx="48973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 err="1"/>
              <a:t>Source</a:t>
            </a:r>
            <a:r>
              <a:rPr lang="fi-FI" sz="1000" dirty="0"/>
              <a:t>: </a:t>
            </a:r>
            <a:r>
              <a:rPr lang="en-US" sz="1000" dirty="0"/>
              <a:t>Bank of England OBRA dataset "A Millennium of UK Data“ (2017) </a:t>
            </a:r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97258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4FA58D00-D475-40CD-BDE9-8CF17AD9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U.S. </a:t>
            </a:r>
            <a:r>
              <a:rPr lang="fi-FI" dirty="0" err="1"/>
              <a:t>runs</a:t>
            </a:r>
            <a:r>
              <a:rPr lang="fi-FI" dirty="0"/>
              <a:t> a FRB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i="1" dirty="0" err="1"/>
              <a:t>today</a:t>
            </a:r>
            <a:r>
              <a:rPr lang="fi-FI" i="1" dirty="0"/>
              <a:t>…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only</a:t>
            </a:r>
            <a:r>
              <a:rPr lang="fi-FI" dirty="0"/>
              <a:t> on </a:t>
            </a:r>
            <a:r>
              <a:rPr lang="fi-FI" dirty="0" err="1"/>
              <a:t>aggregate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E018882E-8C44-4B0D-9153-9CC82045C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5"/>
          <a:stretch/>
        </p:blipFill>
        <p:spPr bwMode="auto">
          <a:xfrm>
            <a:off x="2639483" y="1860766"/>
            <a:ext cx="6391095" cy="44479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5F9F01-8CAD-424B-84E6-21D3EED7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FB1B0A8-4FCE-4005-B497-C827212C6A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F250387-E8C1-475A-8BC7-BC1D3F48B2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673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128AD8-87FD-4EFB-BA61-42CCD6AC3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286" y="2851943"/>
            <a:ext cx="10367432" cy="1871663"/>
          </a:xfrm>
        </p:spPr>
        <p:txBody>
          <a:bodyPr/>
          <a:lstStyle/>
          <a:p>
            <a:r>
              <a:rPr lang="fi-FI" dirty="0" err="1"/>
              <a:t>Normative</a:t>
            </a:r>
            <a:r>
              <a:rPr lang="fi-FI" dirty="0"/>
              <a:t> </a:t>
            </a:r>
            <a:r>
              <a:rPr lang="fi-FI" dirty="0" err="1"/>
              <a:t>evaluation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E5AAF2-2EC0-43DC-9B3A-69AE10B817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FB30CB-8AA7-4E3B-8E7C-169EF9D79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5E6B268-0372-4D57-9914-CC10B425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339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D89F151-BC38-4B98-9E5F-555A205A5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Support</a:t>
            </a:r>
            <a:r>
              <a:rPr lang="fi-FI" dirty="0"/>
              <a:t> in </a:t>
            </a:r>
            <a:r>
              <a:rPr lang="fi-FI" dirty="0" err="1"/>
              <a:t>surveys</a:t>
            </a:r>
            <a:r>
              <a:rPr lang="fi-FI" dirty="0"/>
              <a:t> (+)</a:t>
            </a:r>
          </a:p>
          <a:p>
            <a:r>
              <a:rPr lang="fi-FI" dirty="0" err="1"/>
              <a:t>Expands</a:t>
            </a:r>
            <a:r>
              <a:rPr lang="fi-FI" dirty="0"/>
              <a:t> </a:t>
            </a:r>
            <a:r>
              <a:rPr lang="fi-FI" dirty="0" err="1"/>
              <a:t>democratic</a:t>
            </a:r>
            <a:r>
              <a:rPr lang="fi-FI" dirty="0"/>
              <a:t> </a:t>
            </a:r>
            <a:r>
              <a:rPr lang="fi-FI" dirty="0" err="1"/>
              <a:t>sphere</a:t>
            </a:r>
            <a:r>
              <a:rPr lang="fi-FI" dirty="0"/>
              <a:t> (+)</a:t>
            </a:r>
          </a:p>
          <a:p>
            <a:r>
              <a:rPr lang="fi-FI" dirty="0" err="1"/>
              <a:t>Seigniorage</a:t>
            </a:r>
            <a:r>
              <a:rPr lang="fi-FI" dirty="0"/>
              <a:t> </a:t>
            </a:r>
            <a:r>
              <a:rPr lang="fi-FI" dirty="0" err="1"/>
              <a:t>revenue</a:t>
            </a:r>
            <a:r>
              <a:rPr lang="fi-FI" dirty="0"/>
              <a:t> (+)</a:t>
            </a:r>
          </a:p>
          <a:p>
            <a:r>
              <a:rPr lang="fi-FI" dirty="0" err="1"/>
              <a:t>Government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necessarily</a:t>
            </a:r>
            <a:r>
              <a:rPr lang="fi-FI" dirty="0"/>
              <a:t> </a:t>
            </a:r>
            <a:r>
              <a:rPr lang="fi-FI" dirty="0" err="1"/>
              <a:t>democratic</a:t>
            </a:r>
            <a:r>
              <a:rPr lang="fi-FI" dirty="0"/>
              <a:t> (-)</a:t>
            </a:r>
          </a:p>
          <a:p>
            <a:r>
              <a:rPr lang="fi-FI" dirty="0" err="1"/>
              <a:t>Corruption</a:t>
            </a:r>
            <a:r>
              <a:rPr lang="fi-FI" dirty="0"/>
              <a:t> and </a:t>
            </a:r>
            <a:r>
              <a:rPr lang="fi-FI" dirty="0" err="1"/>
              <a:t>abuse</a:t>
            </a:r>
            <a:r>
              <a:rPr lang="fi-FI" dirty="0"/>
              <a:t> (-)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Positive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impact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0ACA65-C082-456A-9DBD-D3E189821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BEF4F73-92B0-42B4-AE4E-DF8F5B70E7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CF6B0D4-7324-46AD-9C00-852E2BB5EB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84328ECE-D799-49EF-8E25-7D01A30E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Democracy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36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2C756F9-FCC1-46C3-9526-CB06694C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One-</a:t>
            </a:r>
            <a:r>
              <a:rPr lang="fi-FI" dirty="0" err="1"/>
              <a:t>shot</a:t>
            </a:r>
            <a:r>
              <a:rPr lang="fi-FI" dirty="0"/>
              <a:t> </a:t>
            </a:r>
            <a:r>
              <a:rPr lang="fi-FI" dirty="0" err="1"/>
              <a:t>seigniorage</a:t>
            </a:r>
            <a:r>
              <a:rPr lang="fi-FI" dirty="0"/>
              <a:t> </a:t>
            </a:r>
            <a:r>
              <a:rPr lang="fi-FI" dirty="0" err="1"/>
              <a:t>revenue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transition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BEE389AF-11B8-4813-9C2E-6A54AE93E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88"/>
          <a:stretch/>
        </p:blipFill>
        <p:spPr bwMode="auto">
          <a:xfrm>
            <a:off x="2639483" y="1862138"/>
            <a:ext cx="6448307" cy="43799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3EBFE00-9E83-4F87-B168-E34E9AA8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C452B65-3128-4171-B37A-E5A474F272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1C19605-5ECD-44AD-9FEC-22FE420C51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12</a:t>
            </a:fld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595A841B-AC34-4486-B7A1-8C6EBD699036}"/>
              </a:ext>
            </a:extLst>
          </p:cNvPr>
          <p:cNvSpPr/>
          <p:nvPr/>
        </p:nvSpPr>
        <p:spPr>
          <a:xfrm>
            <a:off x="2296040" y="4771217"/>
            <a:ext cx="7256477" cy="5956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4755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E24594B6-8F9F-428C-BE56-E87CF06A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Annual</a:t>
            </a:r>
            <a:r>
              <a:rPr lang="fi-FI" dirty="0"/>
              <a:t> </a:t>
            </a:r>
            <a:r>
              <a:rPr lang="fi-FI" dirty="0" err="1"/>
              <a:t>seigniorage</a:t>
            </a:r>
            <a:r>
              <a:rPr lang="fi-FI" dirty="0"/>
              <a:t> </a:t>
            </a:r>
            <a:r>
              <a:rPr lang="fi-FI" dirty="0" err="1"/>
              <a:t>revenue</a:t>
            </a:r>
            <a:endParaRPr lang="fi-FI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97714922-85EE-43A8-8B65-011B497D0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483" y="1800325"/>
            <a:ext cx="5504392" cy="4712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2F5636-7EA4-43C1-9016-88CE5A4F1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7EAFF5B-1F0B-4064-B242-6BDB6DDC2C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90E0599-C68B-4BBB-93F4-CD981043CE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13</a:t>
            </a:fld>
            <a:endParaRPr lang="fi-FI"/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5C926621-BC20-470D-A5A6-234862DEBDAF}"/>
              </a:ext>
            </a:extLst>
          </p:cNvPr>
          <p:cNvSpPr/>
          <p:nvPr/>
        </p:nvSpPr>
        <p:spPr>
          <a:xfrm>
            <a:off x="2279363" y="3510390"/>
            <a:ext cx="6224632" cy="6459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353B382-E682-4136-8F90-0C9E1BA46C64}"/>
              </a:ext>
            </a:extLst>
          </p:cNvPr>
          <p:cNvSpPr txBox="1"/>
          <p:nvPr/>
        </p:nvSpPr>
        <p:spPr>
          <a:xfrm>
            <a:off x="8864115" y="3055868"/>
            <a:ext cx="2521528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dirty="0"/>
              <a:t>Money </a:t>
            </a:r>
            <a:r>
              <a:rPr lang="fi-FI" dirty="0" err="1"/>
              <a:t>supply</a:t>
            </a:r>
            <a:r>
              <a:rPr lang="fi-FI" dirty="0"/>
              <a:t> </a:t>
            </a:r>
            <a:r>
              <a:rPr lang="fi-FI" dirty="0" err="1"/>
              <a:t>would</a:t>
            </a:r>
            <a:r>
              <a:rPr lang="fi-FI" dirty="0"/>
              <a:t> </a:t>
            </a:r>
            <a:r>
              <a:rPr lang="fi-FI" dirty="0" err="1"/>
              <a:t>grow</a:t>
            </a:r>
            <a:r>
              <a:rPr lang="fi-FI" dirty="0"/>
              <a:t>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same</a:t>
            </a:r>
            <a:r>
              <a:rPr lang="fi-FI" dirty="0"/>
              <a:t> </a:t>
            </a:r>
            <a:r>
              <a:rPr lang="fi-FI" dirty="0" err="1"/>
              <a:t>rate</a:t>
            </a:r>
            <a:r>
              <a:rPr lang="fi-FI" dirty="0"/>
              <a:t>,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instead</a:t>
            </a:r>
            <a:r>
              <a:rPr lang="fi-FI" dirty="0"/>
              <a:t> of </a:t>
            </a:r>
            <a:r>
              <a:rPr lang="fi-FI" dirty="0" err="1"/>
              <a:t>bank</a:t>
            </a:r>
            <a:r>
              <a:rPr lang="fi-FI" dirty="0"/>
              <a:t> </a:t>
            </a:r>
            <a:r>
              <a:rPr lang="fi-FI" dirty="0" err="1"/>
              <a:t>loans</a:t>
            </a:r>
            <a:r>
              <a:rPr lang="fi-FI" dirty="0"/>
              <a:t> it </a:t>
            </a:r>
            <a:r>
              <a:rPr lang="fi-FI" dirty="0" err="1"/>
              <a:t>would</a:t>
            </a:r>
            <a:r>
              <a:rPr lang="fi-FI" dirty="0"/>
              <a:t> </a:t>
            </a:r>
            <a:r>
              <a:rPr lang="fi-FI" dirty="0" err="1"/>
              <a:t>come</a:t>
            </a:r>
            <a:r>
              <a:rPr lang="fi-FI" dirty="0"/>
              <a:t> into </a:t>
            </a:r>
            <a:r>
              <a:rPr lang="fi-FI" dirty="0" err="1"/>
              <a:t>existence</a:t>
            </a:r>
            <a:r>
              <a:rPr lang="fi-FI" dirty="0"/>
              <a:t> </a:t>
            </a:r>
            <a:r>
              <a:rPr lang="fi-FI" dirty="0" err="1"/>
              <a:t>through</a:t>
            </a:r>
            <a:r>
              <a:rPr lang="fi-FI" dirty="0"/>
              <a:t> </a:t>
            </a:r>
            <a:r>
              <a:rPr lang="fi-FI" dirty="0" err="1"/>
              <a:t>government</a:t>
            </a:r>
            <a:r>
              <a:rPr lang="fi-FI" dirty="0"/>
              <a:t> </a:t>
            </a:r>
            <a:r>
              <a:rPr lang="fi-FI" dirty="0" err="1"/>
              <a:t>spending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2760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E3826A0-FA6B-4ABD-9634-971BA324A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Payment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dirty="0" err="1"/>
              <a:t>secured</a:t>
            </a:r>
            <a:r>
              <a:rPr lang="fi-FI" dirty="0"/>
              <a:t> (+)</a:t>
            </a:r>
          </a:p>
          <a:p>
            <a:r>
              <a:rPr lang="fi-FI" dirty="0" err="1"/>
              <a:t>Occurrence</a:t>
            </a:r>
            <a:r>
              <a:rPr lang="fi-FI" dirty="0"/>
              <a:t> and </a:t>
            </a:r>
            <a:r>
              <a:rPr lang="fi-FI" dirty="0" err="1"/>
              <a:t>severity</a:t>
            </a:r>
            <a:r>
              <a:rPr lang="fi-FI" dirty="0"/>
              <a:t> of </a:t>
            </a:r>
            <a:r>
              <a:rPr lang="fi-FI" dirty="0" err="1"/>
              <a:t>financial</a:t>
            </a:r>
            <a:r>
              <a:rPr lang="fi-FI" dirty="0"/>
              <a:t> </a:t>
            </a:r>
            <a:r>
              <a:rPr lang="fi-FI" dirty="0" err="1"/>
              <a:t>crises</a:t>
            </a:r>
            <a:r>
              <a:rPr lang="fi-FI" dirty="0"/>
              <a:t> </a:t>
            </a:r>
            <a:r>
              <a:rPr lang="fi-FI" dirty="0" err="1"/>
              <a:t>reduced</a:t>
            </a:r>
            <a:r>
              <a:rPr lang="fi-FI" dirty="0"/>
              <a:t> (+)</a:t>
            </a:r>
          </a:p>
          <a:p>
            <a:r>
              <a:rPr lang="fi-FI" dirty="0"/>
              <a:t>Business </a:t>
            </a:r>
            <a:r>
              <a:rPr lang="fi-FI" dirty="0" err="1"/>
              <a:t>cycle</a:t>
            </a:r>
            <a:r>
              <a:rPr lang="fi-FI" dirty="0"/>
              <a:t> </a:t>
            </a:r>
            <a:r>
              <a:rPr lang="fi-FI" dirty="0" err="1"/>
              <a:t>fluctuations</a:t>
            </a:r>
            <a:r>
              <a:rPr lang="fi-FI" dirty="0"/>
              <a:t> </a:t>
            </a:r>
            <a:r>
              <a:rPr lang="fi-FI" dirty="0" err="1"/>
              <a:t>tamed</a:t>
            </a:r>
            <a:r>
              <a:rPr lang="fi-FI" dirty="0"/>
              <a:t> (+)</a:t>
            </a:r>
          </a:p>
          <a:p>
            <a:r>
              <a:rPr lang="fi-FI" dirty="0"/>
              <a:t>No </a:t>
            </a:r>
            <a:r>
              <a:rPr lang="fi-FI" dirty="0" err="1"/>
              <a:t>bank</a:t>
            </a:r>
            <a:r>
              <a:rPr lang="fi-FI" dirty="0"/>
              <a:t> </a:t>
            </a:r>
            <a:r>
              <a:rPr lang="fi-FI" dirty="0" err="1"/>
              <a:t>bailouts</a:t>
            </a:r>
            <a:r>
              <a:rPr lang="fi-FI" dirty="0"/>
              <a:t> and </a:t>
            </a:r>
            <a:r>
              <a:rPr lang="fi-FI" dirty="0" err="1"/>
              <a:t>deposit</a:t>
            </a:r>
            <a:r>
              <a:rPr lang="fi-FI" dirty="0"/>
              <a:t> </a:t>
            </a:r>
            <a:r>
              <a:rPr lang="fi-FI" dirty="0" err="1"/>
              <a:t>insurance</a:t>
            </a:r>
            <a:r>
              <a:rPr lang="fi-FI" dirty="0"/>
              <a:t> (+)</a:t>
            </a:r>
          </a:p>
          <a:p>
            <a:r>
              <a:rPr lang="fi-FI" dirty="0" err="1"/>
              <a:t>Risks</a:t>
            </a:r>
            <a:r>
              <a:rPr lang="fi-FI" dirty="0"/>
              <a:t> and </a:t>
            </a:r>
            <a:r>
              <a:rPr lang="fi-FI" dirty="0" err="1"/>
              <a:t>rewards</a:t>
            </a:r>
            <a:r>
              <a:rPr lang="fi-FI" dirty="0"/>
              <a:t> </a:t>
            </a:r>
            <a:r>
              <a:rPr lang="fi-FI" dirty="0" err="1"/>
              <a:t>re-aligned</a:t>
            </a:r>
            <a:r>
              <a:rPr lang="fi-FI" dirty="0"/>
              <a:t> (+)</a:t>
            </a:r>
          </a:p>
          <a:p>
            <a:r>
              <a:rPr lang="fi-FI" dirty="0" err="1"/>
              <a:t>Near-monies</a:t>
            </a:r>
            <a:r>
              <a:rPr lang="fi-FI" dirty="0"/>
              <a:t> </a:t>
            </a:r>
            <a:r>
              <a:rPr lang="fi-FI" dirty="0" err="1"/>
              <a:t>undermine</a:t>
            </a:r>
            <a:r>
              <a:rPr lang="fi-FI" dirty="0"/>
              <a:t> SM (-)</a:t>
            </a:r>
          </a:p>
          <a:p>
            <a:r>
              <a:rPr lang="fi-FI" dirty="0"/>
              <a:t>Credit </a:t>
            </a:r>
            <a:r>
              <a:rPr lang="fi-FI" dirty="0" err="1"/>
              <a:t>crunches</a:t>
            </a:r>
            <a:r>
              <a:rPr lang="fi-FI" dirty="0"/>
              <a:t> and </a:t>
            </a:r>
            <a:r>
              <a:rPr lang="fi-FI" dirty="0" err="1"/>
              <a:t>volatile</a:t>
            </a:r>
            <a:r>
              <a:rPr lang="fi-FI" dirty="0"/>
              <a:t> </a:t>
            </a:r>
            <a:r>
              <a:rPr lang="fi-FI" dirty="0" err="1"/>
              <a:t>interest</a:t>
            </a:r>
            <a:r>
              <a:rPr lang="fi-FI" dirty="0"/>
              <a:t> </a:t>
            </a:r>
            <a:r>
              <a:rPr lang="fi-FI" dirty="0" err="1"/>
              <a:t>rates</a:t>
            </a:r>
            <a:r>
              <a:rPr lang="fi-FI" dirty="0"/>
              <a:t> (-)</a:t>
            </a:r>
          </a:p>
          <a:p>
            <a:r>
              <a:rPr lang="fi-FI" dirty="0" err="1"/>
              <a:t>Inflationary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deflationary</a:t>
            </a:r>
            <a:r>
              <a:rPr lang="fi-FI" dirty="0"/>
              <a:t> (-)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Positive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impact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F7808A0-7172-4CDC-A080-3FBF7BABA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BA8C7D-77B7-45F2-BD17-4169B6B776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1CCC8D-B093-4378-9C45-DA0FE5EF9B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993ED139-DF76-4A16-8A2E-97A1DDAD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stability</a:t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44675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EABA1E1-58B5-401F-98D1-CDA3438E0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New money </a:t>
            </a:r>
            <a:r>
              <a:rPr lang="fi-FI" dirty="0" err="1"/>
              <a:t>distributed</a:t>
            </a:r>
            <a:r>
              <a:rPr lang="fi-FI" dirty="0"/>
              <a:t> </a:t>
            </a:r>
            <a:r>
              <a:rPr lang="fi-FI" dirty="0" err="1"/>
              <a:t>evenly</a:t>
            </a:r>
            <a:r>
              <a:rPr lang="fi-FI" dirty="0"/>
              <a:t> (+)</a:t>
            </a:r>
          </a:p>
          <a:p>
            <a:r>
              <a:rPr lang="fi-FI" dirty="0" err="1"/>
              <a:t>Tax</a:t>
            </a:r>
            <a:r>
              <a:rPr lang="fi-FI" dirty="0"/>
              <a:t> </a:t>
            </a:r>
            <a:r>
              <a:rPr lang="fi-FI" dirty="0" err="1"/>
              <a:t>payers</a:t>
            </a:r>
            <a:r>
              <a:rPr lang="fi-FI" dirty="0"/>
              <a:t> </a:t>
            </a:r>
            <a:r>
              <a:rPr lang="fi-FI" dirty="0" err="1"/>
              <a:t>need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guarantee</a:t>
            </a:r>
            <a:r>
              <a:rPr lang="fi-FI" dirty="0"/>
              <a:t> </a:t>
            </a:r>
            <a:r>
              <a:rPr lang="fi-FI" dirty="0" err="1"/>
              <a:t>banks</a:t>
            </a:r>
            <a:r>
              <a:rPr lang="fi-FI" dirty="0"/>
              <a:t> (+)</a:t>
            </a:r>
          </a:p>
          <a:p>
            <a:r>
              <a:rPr lang="fi-FI" dirty="0"/>
              <a:t>No </a:t>
            </a:r>
            <a:r>
              <a:rPr lang="fi-FI" dirty="0" err="1"/>
              <a:t>risk-free</a:t>
            </a:r>
            <a:r>
              <a:rPr lang="fi-FI" dirty="0"/>
              <a:t> </a:t>
            </a:r>
            <a:r>
              <a:rPr lang="fi-FI" dirty="0" err="1"/>
              <a:t>returns</a:t>
            </a:r>
            <a:r>
              <a:rPr lang="fi-FI" dirty="0"/>
              <a:t> (+)</a:t>
            </a:r>
          </a:p>
          <a:p>
            <a:r>
              <a:rPr lang="fi-FI" dirty="0"/>
              <a:t>No </a:t>
            </a:r>
            <a:r>
              <a:rPr lang="fi-FI" dirty="0" err="1"/>
              <a:t>effect</a:t>
            </a:r>
            <a:r>
              <a:rPr lang="fi-FI" dirty="0"/>
              <a:t> on </a:t>
            </a:r>
            <a:r>
              <a:rPr lang="fi-FI" dirty="0" err="1"/>
              <a:t>income</a:t>
            </a:r>
            <a:r>
              <a:rPr lang="fi-FI" dirty="0"/>
              <a:t> </a:t>
            </a:r>
            <a:r>
              <a:rPr lang="fi-FI" dirty="0" err="1"/>
              <a:t>inequality</a:t>
            </a:r>
            <a:r>
              <a:rPr lang="fi-FI" dirty="0"/>
              <a:t> (-)</a:t>
            </a:r>
          </a:p>
          <a:p>
            <a:r>
              <a:rPr lang="fi-FI" dirty="0" err="1"/>
              <a:t>Tighter</a:t>
            </a:r>
            <a:r>
              <a:rPr lang="fi-FI" dirty="0"/>
              <a:t> </a:t>
            </a:r>
            <a:r>
              <a:rPr lang="fi-FI" dirty="0" err="1"/>
              <a:t>credit</a:t>
            </a:r>
            <a:r>
              <a:rPr lang="fi-FI" dirty="0"/>
              <a:t> </a:t>
            </a:r>
            <a:r>
              <a:rPr lang="fi-FI" dirty="0" err="1"/>
              <a:t>affects</a:t>
            </a:r>
            <a:r>
              <a:rPr lang="fi-FI" dirty="0"/>
              <a:t> </a:t>
            </a:r>
            <a:r>
              <a:rPr lang="fi-FI" dirty="0" err="1"/>
              <a:t>mostly</a:t>
            </a:r>
            <a:r>
              <a:rPr lang="fi-FI" dirty="0"/>
              <a:t> </a:t>
            </a:r>
            <a:r>
              <a:rPr lang="fi-FI" dirty="0" err="1"/>
              <a:t>least</a:t>
            </a:r>
            <a:r>
              <a:rPr lang="fi-FI" dirty="0"/>
              <a:t> </a:t>
            </a:r>
            <a:r>
              <a:rPr lang="fi-FI" dirty="0" err="1"/>
              <a:t>well-off</a:t>
            </a:r>
            <a:r>
              <a:rPr lang="fi-FI" dirty="0"/>
              <a:t> (-)</a:t>
            </a:r>
          </a:p>
          <a:p>
            <a:r>
              <a:rPr lang="fi-FI" dirty="0" err="1"/>
              <a:t>Higher</a:t>
            </a:r>
            <a:r>
              <a:rPr lang="fi-FI" dirty="0"/>
              <a:t> </a:t>
            </a:r>
            <a:r>
              <a:rPr lang="fi-FI" dirty="0" err="1"/>
              <a:t>interest</a:t>
            </a:r>
            <a:r>
              <a:rPr lang="fi-FI" dirty="0"/>
              <a:t> </a:t>
            </a:r>
            <a:r>
              <a:rPr lang="fi-FI" dirty="0" err="1"/>
              <a:t>rates</a:t>
            </a:r>
            <a:r>
              <a:rPr lang="fi-FI" dirty="0"/>
              <a:t> for </a:t>
            </a:r>
            <a:r>
              <a:rPr lang="fi-FI" dirty="0" err="1"/>
              <a:t>borrowers</a:t>
            </a:r>
            <a:r>
              <a:rPr lang="fi-FI" dirty="0"/>
              <a:t> (-)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Slightly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positive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dirty="0" err="1">
                <a:sym typeface="Wingdings" panose="05000000000000000000" pitchFamily="2" charset="2"/>
              </a:rPr>
              <a:t>impact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EBF87DD-5232-4FBE-96F2-C55611051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3713A76-DAA2-437B-8B84-7437D7D5D2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2D8A45-47DF-4BB2-8914-99AAF5A92C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17FDCE0-FF56-46A7-86AA-CE1F9DBE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Social</a:t>
            </a:r>
            <a:r>
              <a:rPr lang="fi-FI" dirty="0"/>
              <a:t> </a:t>
            </a:r>
            <a:r>
              <a:rPr lang="fi-FI" dirty="0" err="1"/>
              <a:t>equality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84995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B9F2213-F867-4419-8879-D72D7ACC4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New money </a:t>
            </a:r>
            <a:r>
              <a:rPr lang="fi-FI" dirty="0" err="1"/>
              <a:t>creation</a:t>
            </a:r>
            <a:r>
              <a:rPr lang="fi-FI" dirty="0"/>
              <a:t> for </a:t>
            </a:r>
            <a:r>
              <a:rPr lang="fi-FI" dirty="0" err="1"/>
              <a:t>ecological</a:t>
            </a:r>
            <a:r>
              <a:rPr lang="fi-FI" dirty="0"/>
              <a:t> </a:t>
            </a:r>
            <a:r>
              <a:rPr lang="fi-FI" dirty="0" err="1"/>
              <a:t>production</a:t>
            </a:r>
            <a:r>
              <a:rPr lang="fi-FI" dirty="0"/>
              <a:t> (+)</a:t>
            </a:r>
          </a:p>
          <a:p>
            <a:r>
              <a:rPr lang="fi-FI" dirty="0" err="1"/>
              <a:t>Savers</a:t>
            </a:r>
            <a:r>
              <a:rPr lang="fi-FI" dirty="0"/>
              <a:t> </a:t>
            </a:r>
            <a:r>
              <a:rPr lang="fi-FI" dirty="0" err="1"/>
              <a:t>favour</a:t>
            </a:r>
            <a:r>
              <a:rPr lang="fi-FI" dirty="0"/>
              <a:t> </a:t>
            </a:r>
            <a:r>
              <a:rPr lang="fi-FI" dirty="0" err="1"/>
              <a:t>green</a:t>
            </a:r>
            <a:r>
              <a:rPr lang="fi-FI" dirty="0"/>
              <a:t> </a:t>
            </a:r>
            <a:r>
              <a:rPr lang="fi-FI" dirty="0" err="1"/>
              <a:t>investment</a:t>
            </a:r>
            <a:r>
              <a:rPr lang="fi-FI" dirty="0"/>
              <a:t> (+)</a:t>
            </a:r>
          </a:p>
          <a:p>
            <a:r>
              <a:rPr lang="fi-FI" dirty="0" err="1"/>
              <a:t>Growth</a:t>
            </a:r>
            <a:r>
              <a:rPr lang="fi-FI" dirty="0"/>
              <a:t> </a:t>
            </a:r>
            <a:r>
              <a:rPr lang="fi-FI" dirty="0" err="1"/>
              <a:t>imperative</a:t>
            </a:r>
            <a:r>
              <a:rPr lang="fi-FI" dirty="0"/>
              <a:t> </a:t>
            </a:r>
            <a:r>
              <a:rPr lang="fi-FI" dirty="0" err="1"/>
              <a:t>removed</a:t>
            </a:r>
            <a:r>
              <a:rPr lang="fi-FI" dirty="0"/>
              <a:t> (+)</a:t>
            </a:r>
          </a:p>
          <a:p>
            <a:r>
              <a:rPr lang="fi-FI" dirty="0"/>
              <a:t>No </a:t>
            </a:r>
            <a:r>
              <a:rPr lang="fi-FI" dirty="0" err="1"/>
              <a:t>real</a:t>
            </a:r>
            <a:r>
              <a:rPr lang="fi-FI" dirty="0"/>
              <a:t> </a:t>
            </a:r>
            <a:r>
              <a:rPr lang="fi-FI" dirty="0" err="1"/>
              <a:t>growth</a:t>
            </a:r>
            <a:r>
              <a:rPr lang="fi-FI" dirty="0"/>
              <a:t> </a:t>
            </a:r>
            <a:r>
              <a:rPr lang="fi-FI" dirty="0" err="1"/>
              <a:t>imperative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(-)</a:t>
            </a:r>
          </a:p>
          <a:p>
            <a:r>
              <a:rPr lang="fi-FI" dirty="0" err="1"/>
              <a:t>Investment</a:t>
            </a:r>
            <a:r>
              <a:rPr lang="fi-FI" dirty="0"/>
              <a:t> </a:t>
            </a:r>
            <a:r>
              <a:rPr lang="fi-FI" dirty="0" err="1"/>
              <a:t>decisions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affected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monetary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(-)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No </a:t>
            </a:r>
            <a:r>
              <a:rPr lang="fi-FI" dirty="0" err="1">
                <a:sym typeface="Wingdings" panose="05000000000000000000" pitchFamily="2" charset="2"/>
              </a:rPr>
              <a:t>impact</a:t>
            </a:r>
            <a:endParaRPr lang="fi-FI" dirty="0"/>
          </a:p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9133735-8484-4FC2-BE3B-6F2F111F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93A2746-6BF0-4F38-9154-5371ED82D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624632-086E-46CA-A663-8F870418BDD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8ECCDA31-C926-4BB0-BC79-8F504568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Ecological</a:t>
            </a:r>
            <a:r>
              <a:rPr lang="fi-FI" dirty="0"/>
              <a:t> </a:t>
            </a:r>
            <a:r>
              <a:rPr lang="fi-FI" dirty="0" err="1"/>
              <a:t>sustainability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6134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B72553A-969B-47B4-A923-9FA3EB15D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How </a:t>
            </a:r>
            <a:r>
              <a:rPr lang="fi-FI" dirty="0" err="1"/>
              <a:t>would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international</a:t>
            </a:r>
            <a:r>
              <a:rPr lang="fi-FI" dirty="0"/>
              <a:t> </a:t>
            </a:r>
            <a:r>
              <a:rPr lang="fi-FI" dirty="0" err="1"/>
              <a:t>political</a:t>
            </a:r>
            <a:r>
              <a:rPr lang="fi-FI" dirty="0"/>
              <a:t> and </a:t>
            </a:r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community</a:t>
            </a:r>
            <a:r>
              <a:rPr lang="fi-FI" dirty="0"/>
              <a:t> </a:t>
            </a:r>
            <a:r>
              <a:rPr lang="fi-FI" dirty="0" err="1"/>
              <a:t>react</a:t>
            </a:r>
            <a:r>
              <a:rPr lang="fi-FI" dirty="0"/>
              <a:t>? </a:t>
            </a:r>
          </a:p>
          <a:p>
            <a:r>
              <a:rPr lang="fi-FI" dirty="0" err="1"/>
              <a:t>Practically</a:t>
            </a:r>
            <a:r>
              <a:rPr lang="fi-FI" dirty="0"/>
              <a:t> no </a:t>
            </a:r>
            <a:r>
              <a:rPr lang="fi-FI" dirty="0" err="1"/>
              <a:t>research</a:t>
            </a:r>
            <a:r>
              <a:rPr lang="fi-FI" dirty="0"/>
              <a:t> </a:t>
            </a:r>
            <a:r>
              <a:rPr lang="fi-FI" dirty="0" err="1"/>
              <a:t>available</a:t>
            </a:r>
            <a:endParaRPr lang="fi-FI" dirty="0"/>
          </a:p>
          <a:p>
            <a:r>
              <a:rPr lang="fi-FI" dirty="0" err="1"/>
              <a:t>Depends</a:t>
            </a:r>
            <a:r>
              <a:rPr lang="fi-FI" dirty="0"/>
              <a:t> on </a:t>
            </a:r>
            <a:r>
              <a:rPr lang="fi-FI" dirty="0" err="1"/>
              <a:t>beliefs</a:t>
            </a:r>
            <a:r>
              <a:rPr lang="fi-FI" dirty="0"/>
              <a:t>!</a:t>
            </a:r>
          </a:p>
          <a:p>
            <a:r>
              <a:rPr lang="fi-FI" dirty="0"/>
              <a:t>International </a:t>
            </a:r>
            <a:r>
              <a:rPr lang="fi-FI" dirty="0" err="1"/>
              <a:t>political</a:t>
            </a:r>
            <a:r>
              <a:rPr lang="fi-FI" dirty="0"/>
              <a:t> </a:t>
            </a:r>
            <a:r>
              <a:rPr lang="fi-FI" dirty="0" err="1"/>
              <a:t>community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receptive</a:t>
            </a:r>
            <a:r>
              <a:rPr lang="fi-FI" dirty="0"/>
              <a:t>?</a:t>
            </a:r>
          </a:p>
          <a:p>
            <a:pPr lvl="1"/>
            <a:r>
              <a:rPr lang="fi-FI" dirty="0" err="1"/>
              <a:t>E.g</a:t>
            </a:r>
            <a:r>
              <a:rPr lang="fi-FI" dirty="0"/>
              <a:t>. IMF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welcomed</a:t>
            </a:r>
            <a:r>
              <a:rPr lang="fi-FI" dirty="0"/>
              <a:t> CBDC</a:t>
            </a:r>
          </a:p>
          <a:p>
            <a:pPr lvl="1"/>
            <a:r>
              <a:rPr lang="fi-FI" dirty="0"/>
              <a:t>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hand</a:t>
            </a:r>
            <a:r>
              <a:rPr lang="fi-FI" dirty="0"/>
              <a:t>,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seen</a:t>
            </a:r>
            <a:r>
              <a:rPr lang="fi-FI" dirty="0"/>
              <a:t> as a </a:t>
            </a:r>
            <a:r>
              <a:rPr lang="fi-FI" dirty="0" err="1"/>
              <a:t>challanger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monetary</a:t>
            </a:r>
            <a:r>
              <a:rPr lang="fi-FI" dirty="0"/>
              <a:t> </a:t>
            </a:r>
            <a:r>
              <a:rPr lang="fi-FI" dirty="0" err="1"/>
              <a:t>system</a:t>
            </a:r>
            <a:endParaRPr lang="fi-FI" dirty="0"/>
          </a:p>
          <a:p>
            <a:r>
              <a:rPr lang="fi-FI" dirty="0"/>
              <a:t>International </a:t>
            </a:r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community</a:t>
            </a:r>
            <a:r>
              <a:rPr lang="fi-FI" dirty="0"/>
              <a:t> </a:t>
            </a:r>
            <a:r>
              <a:rPr lang="fi-FI" dirty="0" err="1"/>
              <a:t>could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hostile</a:t>
            </a:r>
            <a:r>
              <a:rPr lang="fi-FI" dirty="0"/>
              <a:t>?</a:t>
            </a:r>
          </a:p>
          <a:p>
            <a:pPr lvl="1"/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cause</a:t>
            </a:r>
            <a:r>
              <a:rPr lang="fi-FI" dirty="0"/>
              <a:t> (</a:t>
            </a:r>
            <a:r>
              <a:rPr lang="fi-FI" dirty="0" err="1"/>
              <a:t>un</a:t>
            </a:r>
            <a:r>
              <a:rPr lang="fi-FI" dirty="0"/>
              <a:t>)</a:t>
            </a:r>
            <a:r>
              <a:rPr lang="fi-FI" dirty="0" err="1"/>
              <a:t>justified</a:t>
            </a:r>
            <a:r>
              <a:rPr lang="fi-FI" dirty="0"/>
              <a:t> </a:t>
            </a:r>
            <a:r>
              <a:rPr lang="fi-FI" dirty="0" err="1"/>
              <a:t>fears</a:t>
            </a:r>
            <a:r>
              <a:rPr lang="fi-FI" dirty="0"/>
              <a:t> of </a:t>
            </a:r>
            <a:r>
              <a:rPr lang="fi-FI" dirty="0" err="1"/>
              <a:t>nationalisation</a:t>
            </a:r>
            <a:r>
              <a:rPr lang="fi-FI" dirty="0"/>
              <a:t> </a:t>
            </a:r>
            <a:r>
              <a:rPr lang="fi-FI" dirty="0" err="1"/>
              <a:t>among</a:t>
            </a:r>
            <a:r>
              <a:rPr lang="fi-FI" dirty="0"/>
              <a:t> </a:t>
            </a:r>
            <a:r>
              <a:rPr lang="fi-FI" dirty="0" err="1"/>
              <a:t>investors</a:t>
            </a:r>
            <a:endParaRPr lang="fi-FI" dirty="0"/>
          </a:p>
          <a:p>
            <a:pPr lvl="1"/>
            <a:r>
              <a:rPr lang="fi-FI" dirty="0"/>
              <a:t>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hand</a:t>
            </a:r>
            <a:r>
              <a:rPr lang="fi-FI" dirty="0"/>
              <a:t>, </a:t>
            </a:r>
            <a:r>
              <a:rPr lang="fi-FI" dirty="0" err="1"/>
              <a:t>could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seen</a:t>
            </a:r>
            <a:r>
              <a:rPr lang="fi-FI" dirty="0"/>
              <a:t> as a </a:t>
            </a:r>
            <a:r>
              <a:rPr lang="fi-FI" dirty="0" err="1"/>
              <a:t>safe-haven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F0CF894-1600-4AD8-8EB1-8C98CF523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EEB7DC2-2E5F-434C-8E46-205F3AAF01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17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C1456B-9BE1-4F28-8952-4EF0D1AFEE1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970C8E78-6362-44AC-8D89-9ABB9948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International </a:t>
            </a:r>
            <a:r>
              <a:rPr lang="fi-FI" dirty="0" err="1"/>
              <a:t>aspects</a:t>
            </a:r>
            <a:r>
              <a:rPr lang="fi-FI" dirty="0"/>
              <a:t> (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big</a:t>
            </a:r>
            <a:r>
              <a:rPr lang="fi-FI" dirty="0"/>
              <a:t> </a:t>
            </a:r>
            <a:r>
              <a:rPr lang="fi-FI" dirty="0" err="1"/>
              <a:t>conundrum</a:t>
            </a:r>
            <a:r>
              <a:rPr lang="fi-FI" dirty="0"/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11040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9D4EC2-6E29-4F5A-B705-03BAC5EFB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284" y="2994556"/>
            <a:ext cx="10367432" cy="1871663"/>
          </a:xfrm>
        </p:spPr>
        <p:txBody>
          <a:bodyPr/>
          <a:lstStyle/>
          <a:p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model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9FCB24F-DB34-492D-8EA7-5DD26F0E95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417FC3-6A77-4C34-8CFC-AFC40D53C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794983-C97C-40C7-9C0C-CB152E9FF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4630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69026D8-AFD5-455B-8E61-F8E87465E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FRB </a:t>
            </a:r>
            <a:r>
              <a:rPr lang="fi-FI" dirty="0" err="1"/>
              <a:t>never</a:t>
            </a:r>
            <a:r>
              <a:rPr lang="fi-FI" dirty="0"/>
              <a:t> </a:t>
            </a:r>
            <a:r>
              <a:rPr lang="fi-FI" dirty="0" err="1"/>
              <a:t>before</a:t>
            </a:r>
            <a:r>
              <a:rPr lang="fi-FI" dirty="0"/>
              <a:t> </a:t>
            </a:r>
            <a:r>
              <a:rPr lang="fi-FI" dirty="0" err="1"/>
              <a:t>modelled</a:t>
            </a:r>
            <a:r>
              <a:rPr lang="fi-FI" dirty="0"/>
              <a:t> in a SFC </a:t>
            </a:r>
            <a:r>
              <a:rPr lang="fi-FI" dirty="0" err="1"/>
              <a:t>framework</a:t>
            </a:r>
            <a:endParaRPr lang="fi-FI" dirty="0"/>
          </a:p>
          <a:p>
            <a:r>
              <a:rPr lang="fi-FI" dirty="0" err="1"/>
              <a:t>Godley</a:t>
            </a:r>
            <a:r>
              <a:rPr lang="fi-FI" dirty="0"/>
              <a:t> and </a:t>
            </a:r>
            <a:r>
              <a:rPr lang="fi-FI" dirty="0" err="1"/>
              <a:t>Lavoie’s</a:t>
            </a:r>
            <a:r>
              <a:rPr lang="fi-FI" dirty="0"/>
              <a:t> (2012) </a:t>
            </a:r>
            <a:r>
              <a:rPr lang="fi-FI" dirty="0" err="1"/>
              <a:t>model</a:t>
            </a:r>
            <a:r>
              <a:rPr lang="fi-FI" dirty="0"/>
              <a:t> INSOUT </a:t>
            </a:r>
            <a:r>
              <a:rPr lang="fi-FI" dirty="0" err="1"/>
              <a:t>modified</a:t>
            </a:r>
            <a:endParaRPr lang="fi-FI" dirty="0"/>
          </a:p>
          <a:p>
            <a:r>
              <a:rPr lang="fi-FI" dirty="0" err="1"/>
              <a:t>Basically</a:t>
            </a:r>
            <a:r>
              <a:rPr lang="fi-FI" dirty="0"/>
              <a:t>, a </a:t>
            </a:r>
            <a:r>
              <a:rPr lang="fi-FI" dirty="0" err="1"/>
              <a:t>combination</a:t>
            </a:r>
            <a:r>
              <a:rPr lang="fi-FI" dirty="0"/>
              <a:t> of </a:t>
            </a:r>
            <a:r>
              <a:rPr lang="fi-FI" dirty="0" err="1"/>
              <a:t>Sovereign</a:t>
            </a:r>
            <a:r>
              <a:rPr lang="fi-FI" dirty="0"/>
              <a:t> Money (</a:t>
            </a:r>
            <a:r>
              <a:rPr lang="fi-FI" dirty="0" err="1"/>
              <a:t>banks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make</a:t>
            </a:r>
            <a:r>
              <a:rPr lang="fi-FI" dirty="0"/>
              <a:t> </a:t>
            </a:r>
            <a:r>
              <a:rPr lang="fi-FI" dirty="0" err="1"/>
              <a:t>loans</a:t>
            </a:r>
            <a:r>
              <a:rPr lang="fi-FI" dirty="0"/>
              <a:t>) and Chicago Plan (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deposits</a:t>
            </a:r>
            <a:r>
              <a:rPr lang="fi-FI" dirty="0"/>
              <a:t> </a:t>
            </a:r>
            <a:r>
              <a:rPr lang="fi-FI" dirty="0" err="1"/>
              <a:t>fully</a:t>
            </a:r>
            <a:r>
              <a:rPr lang="fi-FI" dirty="0"/>
              <a:t> </a:t>
            </a:r>
            <a:r>
              <a:rPr lang="fi-FI" dirty="0" err="1"/>
              <a:t>backed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central</a:t>
            </a:r>
            <a:r>
              <a:rPr lang="fi-FI" dirty="0"/>
              <a:t> </a:t>
            </a:r>
            <a:r>
              <a:rPr lang="fi-FI" dirty="0" err="1"/>
              <a:t>bank</a:t>
            </a:r>
            <a:r>
              <a:rPr lang="fi-FI" dirty="0"/>
              <a:t> </a:t>
            </a:r>
            <a:r>
              <a:rPr lang="fi-FI" dirty="0" err="1"/>
              <a:t>reserves</a:t>
            </a:r>
            <a:r>
              <a:rPr lang="fi-FI" dirty="0"/>
              <a:t>)</a:t>
            </a:r>
          </a:p>
          <a:p>
            <a:r>
              <a:rPr lang="en-US" dirty="0"/>
              <a:t>Post-Keynesian model: behavior guided by norms rather than constrained optimization</a:t>
            </a:r>
          </a:p>
          <a:p>
            <a:r>
              <a:rPr lang="en-US" dirty="0"/>
              <a:t>5 sectors: firms, households, government, banks and central bank</a:t>
            </a:r>
          </a:p>
          <a:p>
            <a:r>
              <a:rPr lang="fi-FI" dirty="0"/>
              <a:t>80 </a:t>
            </a:r>
            <a:r>
              <a:rPr lang="fi-FI" dirty="0" err="1"/>
              <a:t>equations</a:t>
            </a:r>
            <a:r>
              <a:rPr lang="fi-FI" dirty="0"/>
              <a:t>, 74 </a:t>
            </a:r>
            <a:r>
              <a:rPr lang="fi-FI" dirty="0" err="1"/>
              <a:t>enter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model</a:t>
            </a:r>
            <a:endParaRPr lang="fi-FI" dirty="0"/>
          </a:p>
          <a:p>
            <a:r>
              <a:rPr lang="fi-FI" dirty="0" err="1"/>
              <a:t>Published</a:t>
            </a:r>
            <a:r>
              <a:rPr lang="fi-FI" dirty="0"/>
              <a:t> in </a:t>
            </a:r>
            <a:r>
              <a:rPr lang="fi-FI" i="1" dirty="0"/>
              <a:t>Cambridge Journal of </a:t>
            </a:r>
            <a:r>
              <a:rPr lang="fi-FI" i="1" dirty="0" err="1"/>
              <a:t>Economics</a:t>
            </a:r>
            <a:endParaRPr lang="fi-FI" i="1" dirty="0"/>
          </a:p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A98A52E-2403-4F8B-A2E5-7F10CE63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BA1F3F2-92B0-4CCB-A03A-86237080A0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2E0D879-FD14-45F1-A455-73EE5B502C2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8AC097E-D587-46A6-A388-BA358D98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Stock-Flow</a:t>
            </a:r>
            <a:r>
              <a:rPr lang="fi-FI" dirty="0"/>
              <a:t> </a:t>
            </a:r>
            <a:r>
              <a:rPr lang="fi-FI" dirty="0" err="1"/>
              <a:t>Consistent</a:t>
            </a:r>
            <a:r>
              <a:rPr lang="fi-FI" dirty="0"/>
              <a:t> </a:t>
            </a:r>
            <a:r>
              <a:rPr lang="fi-FI" dirty="0" err="1"/>
              <a:t>model</a:t>
            </a:r>
            <a:r>
              <a:rPr lang="fi-FI" dirty="0"/>
              <a:t> of FRB</a:t>
            </a:r>
          </a:p>
        </p:txBody>
      </p:sp>
    </p:spTree>
    <p:extLst>
      <p:ext uri="{BB962C8B-B14F-4D97-AF65-F5344CB8AC3E}">
        <p14:creationId xmlns:p14="http://schemas.microsoft.com/office/powerpoint/2010/main" val="15060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69A2F3E-68CE-44D4-A827-0F7FA086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2E348B9-4449-4183-AF47-2AA9B1B4DB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76BB77-9380-49D4-9629-6A75B7BF97B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49D8365A-FC10-4C43-BA6B-50E81266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Balance</a:t>
            </a:r>
            <a:r>
              <a:rPr lang="fi-FI" dirty="0"/>
              <a:t> </a:t>
            </a:r>
            <a:r>
              <a:rPr lang="fi-FI" dirty="0" err="1"/>
              <a:t>sheet</a:t>
            </a:r>
            <a:r>
              <a:rPr lang="fi-FI" dirty="0"/>
              <a:t> </a:t>
            </a:r>
            <a:r>
              <a:rPr lang="fi-FI" dirty="0" err="1"/>
              <a:t>matrix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6CB9741-A11D-463C-931B-6B08B2893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483" y="2124392"/>
            <a:ext cx="8278949" cy="3617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379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8DCADB1-A741-46F4-BB9D-FA145826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3D8B72B-91A4-4786-A058-A3A6C21410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9C7D45-8D90-48F3-9935-D918D729B5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8578BE5-682B-4E9C-9EDB-E348B6C3E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487" y="260349"/>
            <a:ext cx="9120717" cy="1150938"/>
          </a:xfrm>
        </p:spPr>
        <p:txBody>
          <a:bodyPr/>
          <a:lstStyle/>
          <a:p>
            <a:r>
              <a:rPr lang="fi-FI" dirty="0" err="1"/>
              <a:t>Transaction-flow</a:t>
            </a:r>
            <a:r>
              <a:rPr lang="fi-FI" dirty="0"/>
              <a:t> </a:t>
            </a:r>
            <a:r>
              <a:rPr lang="fi-FI" dirty="0" err="1"/>
              <a:t>matrix</a:t>
            </a:r>
            <a:r>
              <a:rPr lang="fi-FI" dirty="0"/>
              <a:t> of SFC </a:t>
            </a:r>
            <a:r>
              <a:rPr lang="fi-FI" dirty="0" err="1"/>
              <a:t>model</a:t>
            </a:r>
            <a:endParaRPr lang="fi-FI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CC96AF39-51B0-42B5-8CBA-2DCCE5A934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390" y="760906"/>
            <a:ext cx="8684640" cy="5623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286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64ABF62-96DA-41C5-8DFA-A19A1944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5F54988-2605-42C7-A1BA-09D451BC15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06DC29-CD3A-4687-9601-B216AB44F8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9073694F-8090-410C-818F-081C4D39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 </a:t>
            </a:r>
            <a:r>
              <a:rPr lang="fi-FI" dirty="0" err="1"/>
              <a:t>differences</a:t>
            </a:r>
            <a:r>
              <a:rPr lang="fi-FI" dirty="0"/>
              <a:t> in output and </a:t>
            </a:r>
            <a:r>
              <a:rPr lang="fi-FI" dirty="0" err="1"/>
              <a:t>inflation</a:t>
            </a:r>
            <a:endParaRPr lang="fi-FI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75142157-47E5-44BC-B102-C32274F78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3" y="2209527"/>
            <a:ext cx="5212706" cy="3447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AD633C28-1473-4C94-8B17-F35FC3204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432" y="2206518"/>
            <a:ext cx="5212706" cy="34500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B35F50F8-5026-4A4C-8627-B8702E5440BD}"/>
              </a:ext>
            </a:extLst>
          </p:cNvPr>
          <p:cNvCxnSpPr/>
          <p:nvPr/>
        </p:nvCxnSpPr>
        <p:spPr>
          <a:xfrm flipV="1">
            <a:off x="2235201" y="3288146"/>
            <a:ext cx="0" cy="2050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42C934F-E981-4F18-A7B2-5B271B3D3E47}"/>
              </a:ext>
            </a:extLst>
          </p:cNvPr>
          <p:cNvCxnSpPr/>
          <p:nvPr/>
        </p:nvCxnSpPr>
        <p:spPr>
          <a:xfrm flipV="1">
            <a:off x="7846291" y="3288146"/>
            <a:ext cx="0" cy="2050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27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AF5E5AE-CF4B-477E-B51D-C3C0B791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E1B8D8E-8B04-4F61-9C85-859E7760DE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800C906-8157-4FC8-95F8-3B38305F879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BF59839D-D8D0-47B9-8777-C1205018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Fiscal</a:t>
            </a:r>
            <a:r>
              <a:rPr lang="fi-FI" dirty="0"/>
              <a:t> </a:t>
            </a:r>
            <a:r>
              <a:rPr lang="fi-FI" dirty="0" err="1"/>
              <a:t>space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government</a:t>
            </a:r>
            <a:r>
              <a:rPr lang="fi-FI" dirty="0"/>
              <a:t> </a:t>
            </a:r>
            <a:r>
              <a:rPr lang="fi-FI" dirty="0" err="1"/>
              <a:t>increases</a:t>
            </a:r>
            <a:r>
              <a:rPr lang="fi-FI" dirty="0"/>
              <a:t> </a:t>
            </a:r>
            <a:r>
              <a:rPr lang="fi-FI" dirty="0" err="1"/>
              <a:t>under</a:t>
            </a:r>
            <a:r>
              <a:rPr lang="fi-FI" dirty="0"/>
              <a:t> FRB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08AD7DA-37FE-4058-B346-3B52E984D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418" y="2129893"/>
            <a:ext cx="5308395" cy="343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B5A9580-1FCD-42FC-AE36-6F8017A1F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7" y="2129893"/>
            <a:ext cx="5308395" cy="34470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F2967E0C-42C3-4C65-A8CC-7B10D6C30256}"/>
              </a:ext>
            </a:extLst>
          </p:cNvPr>
          <p:cNvCxnSpPr>
            <a:cxnSpLocks/>
          </p:cNvCxnSpPr>
          <p:nvPr/>
        </p:nvCxnSpPr>
        <p:spPr>
          <a:xfrm flipV="1">
            <a:off x="1588655" y="3251200"/>
            <a:ext cx="0" cy="2225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11274B15-6E07-43B9-95BA-12693285AD83}"/>
              </a:ext>
            </a:extLst>
          </p:cNvPr>
          <p:cNvCxnSpPr>
            <a:cxnSpLocks/>
          </p:cNvCxnSpPr>
          <p:nvPr/>
        </p:nvCxnSpPr>
        <p:spPr>
          <a:xfrm flipV="1">
            <a:off x="7430655" y="3172691"/>
            <a:ext cx="0" cy="2225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39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39A0FF4-84C0-4D60-8246-71193A027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Output, </a:t>
            </a:r>
            <a:r>
              <a:rPr lang="fi-FI" dirty="0" err="1"/>
              <a:t>employment</a:t>
            </a:r>
            <a:r>
              <a:rPr lang="fi-FI" dirty="0"/>
              <a:t> and </a:t>
            </a:r>
            <a:r>
              <a:rPr lang="fi-FI" dirty="0" err="1"/>
              <a:t>inflation</a:t>
            </a:r>
            <a:r>
              <a:rPr lang="fi-FI" dirty="0"/>
              <a:t> </a:t>
            </a:r>
            <a:r>
              <a:rPr lang="fi-FI" dirty="0" err="1"/>
              <a:t>evolve</a:t>
            </a:r>
            <a:r>
              <a:rPr lang="fi-FI" dirty="0"/>
              <a:t> 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similarly</a:t>
            </a:r>
            <a:r>
              <a:rPr lang="fi-FI" dirty="0"/>
              <a:t> </a:t>
            </a:r>
            <a:r>
              <a:rPr lang="fi-FI" dirty="0" err="1"/>
              <a:t>under</a:t>
            </a:r>
            <a:r>
              <a:rPr lang="fi-FI" dirty="0"/>
              <a:t> FRB and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monetary</a:t>
            </a:r>
            <a:r>
              <a:rPr lang="fi-FI" dirty="0"/>
              <a:t> </a:t>
            </a:r>
            <a:r>
              <a:rPr lang="fi-FI" dirty="0" err="1"/>
              <a:t>system</a:t>
            </a:r>
            <a:endParaRPr lang="fi-FI" dirty="0"/>
          </a:p>
          <a:p>
            <a:r>
              <a:rPr lang="fi-FI" dirty="0" err="1"/>
              <a:t>Fiscal</a:t>
            </a:r>
            <a:r>
              <a:rPr lang="fi-FI" dirty="0"/>
              <a:t> </a:t>
            </a:r>
            <a:r>
              <a:rPr lang="fi-FI" dirty="0" err="1"/>
              <a:t>space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government</a:t>
            </a:r>
            <a:r>
              <a:rPr lang="fi-FI" dirty="0"/>
              <a:t> </a:t>
            </a:r>
            <a:r>
              <a:rPr lang="fi-FI" dirty="0" err="1"/>
              <a:t>increases</a:t>
            </a:r>
            <a:r>
              <a:rPr lang="fi-FI" dirty="0"/>
              <a:t> </a:t>
            </a:r>
            <a:r>
              <a:rPr lang="fi-FI" dirty="0" err="1"/>
              <a:t>under</a:t>
            </a:r>
            <a:r>
              <a:rPr lang="fi-FI" dirty="0"/>
              <a:t> FRB</a:t>
            </a:r>
          </a:p>
          <a:p>
            <a:r>
              <a:rPr lang="fi-FI" dirty="0" err="1"/>
              <a:t>Smooth</a:t>
            </a:r>
            <a:r>
              <a:rPr lang="fi-FI" dirty="0"/>
              <a:t> and </a:t>
            </a:r>
            <a:r>
              <a:rPr lang="fi-FI" dirty="0" err="1"/>
              <a:t>relatively</a:t>
            </a:r>
            <a:r>
              <a:rPr lang="fi-FI" dirty="0"/>
              <a:t> </a:t>
            </a:r>
            <a:r>
              <a:rPr lang="fi-FI" dirty="0" err="1"/>
              <a:t>small</a:t>
            </a:r>
            <a:r>
              <a:rPr lang="fi-FI" dirty="0"/>
              <a:t> </a:t>
            </a:r>
            <a:r>
              <a:rPr lang="fi-FI" dirty="0" err="1"/>
              <a:t>changes</a:t>
            </a:r>
            <a:r>
              <a:rPr lang="fi-FI" dirty="0"/>
              <a:t> in </a:t>
            </a:r>
            <a:r>
              <a:rPr lang="fi-FI" dirty="0" err="1"/>
              <a:t>interest</a:t>
            </a:r>
            <a:r>
              <a:rPr lang="fi-FI" dirty="0"/>
              <a:t> </a:t>
            </a:r>
            <a:r>
              <a:rPr lang="fi-FI" dirty="0" err="1"/>
              <a:t>rates</a:t>
            </a:r>
            <a:endParaRPr lang="fi-FI" dirty="0"/>
          </a:p>
          <a:p>
            <a:r>
              <a:rPr lang="fi-FI" dirty="0"/>
              <a:t>Money </a:t>
            </a:r>
            <a:r>
              <a:rPr lang="fi-FI" dirty="0" err="1"/>
              <a:t>creation</a:t>
            </a:r>
            <a:r>
              <a:rPr lang="fi-FI" dirty="0"/>
              <a:t> in a FRB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dirty="0" err="1"/>
              <a:t>through</a:t>
            </a:r>
            <a:r>
              <a:rPr lang="fi-FI" dirty="0"/>
              <a:t> </a:t>
            </a:r>
            <a:r>
              <a:rPr lang="fi-FI" dirty="0" err="1"/>
              <a:t>government</a:t>
            </a:r>
            <a:r>
              <a:rPr lang="fi-FI" dirty="0"/>
              <a:t> </a:t>
            </a:r>
            <a:r>
              <a:rPr lang="fi-FI" dirty="0" err="1"/>
              <a:t>spending</a:t>
            </a:r>
            <a:r>
              <a:rPr lang="fi-FI" dirty="0"/>
              <a:t>, </a:t>
            </a:r>
            <a:r>
              <a:rPr lang="fi-FI" dirty="0" err="1"/>
              <a:t>tax</a:t>
            </a:r>
            <a:r>
              <a:rPr lang="fi-FI" dirty="0"/>
              <a:t> </a:t>
            </a:r>
            <a:r>
              <a:rPr lang="fi-FI" dirty="0" err="1"/>
              <a:t>cuts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citizen’s</a:t>
            </a:r>
            <a:r>
              <a:rPr lang="fi-FI" dirty="0"/>
              <a:t> </a:t>
            </a:r>
            <a:r>
              <a:rPr lang="fi-FI" dirty="0" err="1"/>
              <a:t>dividend</a:t>
            </a:r>
            <a:r>
              <a:rPr lang="fi-FI" dirty="0"/>
              <a:t> </a:t>
            </a:r>
            <a:r>
              <a:rPr lang="fi-FI" dirty="0" err="1"/>
              <a:t>roughly</a:t>
            </a:r>
            <a:r>
              <a:rPr lang="fi-FI" dirty="0"/>
              <a:t> </a:t>
            </a:r>
            <a:r>
              <a:rPr lang="fi-FI" dirty="0" err="1"/>
              <a:t>same</a:t>
            </a:r>
            <a:r>
              <a:rPr lang="fi-FI" dirty="0"/>
              <a:t> </a:t>
            </a:r>
            <a:r>
              <a:rPr lang="fi-FI" dirty="0" err="1"/>
              <a:t>impact</a:t>
            </a:r>
            <a:endParaRPr lang="fi-FI" dirty="0"/>
          </a:p>
          <a:p>
            <a:r>
              <a:rPr lang="fi-FI" dirty="0" err="1"/>
              <a:t>However</a:t>
            </a:r>
            <a:r>
              <a:rPr lang="fi-FI" dirty="0"/>
              <a:t>, money </a:t>
            </a:r>
            <a:r>
              <a:rPr lang="fi-FI" dirty="0" err="1"/>
              <a:t>creation</a:t>
            </a:r>
            <a:r>
              <a:rPr lang="fi-FI" dirty="0"/>
              <a:t> </a:t>
            </a:r>
            <a:r>
              <a:rPr lang="fi-FI" dirty="0" err="1"/>
              <a:t>through</a:t>
            </a:r>
            <a:r>
              <a:rPr lang="fi-FI" dirty="0"/>
              <a:t> </a:t>
            </a:r>
            <a:r>
              <a:rPr lang="fi-FI" dirty="0" err="1"/>
              <a:t>quantitative</a:t>
            </a:r>
            <a:r>
              <a:rPr lang="fi-FI" dirty="0"/>
              <a:t> </a:t>
            </a:r>
            <a:r>
              <a:rPr lang="fi-FI" dirty="0" err="1"/>
              <a:t>easing</a:t>
            </a:r>
            <a:r>
              <a:rPr lang="fi-FI" dirty="0"/>
              <a:t> (</a:t>
            </a:r>
            <a:r>
              <a:rPr lang="fi-FI" dirty="0" err="1"/>
              <a:t>repayment</a:t>
            </a:r>
            <a:r>
              <a:rPr lang="fi-FI" dirty="0"/>
              <a:t> of </a:t>
            </a:r>
            <a:r>
              <a:rPr lang="fi-FI" dirty="0" err="1"/>
              <a:t>government</a:t>
            </a:r>
            <a:r>
              <a:rPr lang="fi-FI" dirty="0"/>
              <a:t> </a:t>
            </a:r>
            <a:r>
              <a:rPr lang="fi-FI" dirty="0" err="1"/>
              <a:t>debt</a:t>
            </a:r>
            <a:r>
              <a:rPr lang="fi-FI" dirty="0"/>
              <a:t>) </a:t>
            </a:r>
            <a:r>
              <a:rPr lang="fi-FI" dirty="0" err="1"/>
              <a:t>affects</a:t>
            </a:r>
            <a:r>
              <a:rPr lang="fi-FI" dirty="0"/>
              <a:t> </a:t>
            </a:r>
            <a:r>
              <a:rPr lang="fi-FI" dirty="0" err="1"/>
              <a:t>only</a:t>
            </a:r>
            <a:r>
              <a:rPr lang="fi-FI" dirty="0"/>
              <a:t> </a:t>
            </a:r>
            <a:r>
              <a:rPr lang="fi-FI" dirty="0" err="1"/>
              <a:t>monetary</a:t>
            </a:r>
            <a:r>
              <a:rPr lang="fi-FI" dirty="0"/>
              <a:t> </a:t>
            </a:r>
            <a:r>
              <a:rPr lang="fi-FI" dirty="0" err="1"/>
              <a:t>aggregates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real</a:t>
            </a:r>
            <a:r>
              <a:rPr lang="fi-FI" dirty="0"/>
              <a:t> </a:t>
            </a:r>
            <a:r>
              <a:rPr lang="fi-FI" dirty="0" err="1"/>
              <a:t>economy</a:t>
            </a:r>
            <a:endParaRPr lang="fi-FI" dirty="0"/>
          </a:p>
          <a:p>
            <a:r>
              <a:rPr lang="fi-FI" dirty="0"/>
              <a:t>Credit </a:t>
            </a:r>
            <a:r>
              <a:rPr lang="fi-FI" dirty="0" err="1"/>
              <a:t>crunches</a:t>
            </a:r>
            <a:r>
              <a:rPr lang="fi-FI" dirty="0"/>
              <a:t> </a:t>
            </a:r>
            <a:r>
              <a:rPr lang="fi-FI" dirty="0" err="1"/>
              <a:t>possible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rare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CE4A0DC-CB70-4CA7-919A-1FDBF8625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C9A3306-3737-4EFE-826A-3B96931983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EC60E09-0994-480A-84A9-0E92F85743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95759E9E-A353-4169-8E0E-6A785DD6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Findings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model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8230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8B5B0F-A808-409B-B0F1-7100FC7BD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286" y="2851943"/>
            <a:ext cx="10367432" cy="1871663"/>
          </a:xfrm>
        </p:spPr>
        <p:txBody>
          <a:bodyPr/>
          <a:lstStyle/>
          <a:p>
            <a:r>
              <a:rPr lang="fi-FI" dirty="0" err="1"/>
              <a:t>Conclusions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034DF0-204D-47CE-B2E5-D8FC1AB27FF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2E821A-C9FB-411C-824D-C502DBE78C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65EE11-4AC4-419D-A0FA-7F4EA611F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2808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2497102-FF78-44F9-9425-60F084184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FRB experimented in the 19</a:t>
            </a:r>
            <a:r>
              <a:rPr lang="en-US" baseline="30000" dirty="0"/>
              <a:t>th</a:t>
            </a:r>
            <a:r>
              <a:rPr lang="en-US" dirty="0"/>
              <a:t> century with no adverse economic developments </a:t>
            </a:r>
            <a:r>
              <a:rPr lang="en-US" dirty="0">
                <a:sym typeface="Wingdings" panose="05000000000000000000" pitchFamily="2" charset="2"/>
              </a:rPr>
              <a:t> at least economic collapse highly unlikely</a:t>
            </a:r>
            <a:endParaRPr lang="en-US" dirty="0"/>
          </a:p>
          <a:p>
            <a:r>
              <a:rPr lang="en-US" dirty="0"/>
              <a:t>Positive impact on democracy and economic stability </a:t>
            </a:r>
          </a:p>
          <a:p>
            <a:r>
              <a:rPr lang="en-US" dirty="0"/>
              <a:t>Slightly positive impact on social equality</a:t>
            </a:r>
          </a:p>
          <a:p>
            <a:r>
              <a:rPr lang="en-US" dirty="0"/>
              <a:t>No impact on ecological sustainability</a:t>
            </a:r>
          </a:p>
          <a:p>
            <a:r>
              <a:rPr lang="en-US" dirty="0"/>
              <a:t>Success depends on how the international political and economic community would react</a:t>
            </a:r>
          </a:p>
          <a:p>
            <a:r>
              <a:rPr lang="en-US" dirty="0"/>
              <a:t>Implementation needed for more reliable research results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F023EAF-43E0-49C8-A992-2427913F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15.6.2019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22955D2-D2D3-4396-84A2-65C06CCA90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DDC391-83DA-4F73-A604-947D571F3E2A}" type="slidenum">
              <a:rPr lang="fi-FI" smtClean="0"/>
              <a:t>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ABCD5B-08DF-47E7-B204-0EC754DF18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i-FI"/>
              <a:t>Patrizio Lainà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9782F48-38C0-4650-9C4F-AD9AF6862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Conclusions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8640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y_vtt">
  <a:themeElements>
    <a:clrScheme name="HY (VTT)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E5053A"/>
      </a:accent1>
      <a:accent2>
        <a:srgbClr val="1E1C77"/>
      </a:accent2>
      <a:accent3>
        <a:srgbClr val="8C8A87"/>
      </a:accent3>
      <a:accent4>
        <a:srgbClr val="256EC7"/>
      </a:accent4>
      <a:accent5>
        <a:srgbClr val="E5053A"/>
      </a:accent5>
      <a:accent6>
        <a:srgbClr val="FCD116"/>
      </a:accent6>
      <a:hlink>
        <a:srgbClr val="FCA311"/>
      </a:hlink>
      <a:folHlink>
        <a:srgbClr val="8C8A87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Kalvopohja valtiotieteellinen</Template>
  <TotalTime>591</TotalTime>
  <Words>1255</Words>
  <Application>Microsoft Office PowerPoint</Application>
  <PresentationFormat>Laajakuva</PresentationFormat>
  <Paragraphs>206</Paragraphs>
  <Slides>26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</vt:lpstr>
      <vt:lpstr>hy_vtt</vt:lpstr>
      <vt:lpstr>Consequences and conundrums of Sovereign Money</vt:lpstr>
      <vt:lpstr>Content</vt:lpstr>
      <vt:lpstr>Introduction</vt:lpstr>
      <vt:lpstr>Research questions</vt:lpstr>
      <vt:lpstr>Full-Reserve Banking (FRB) used as an umbrella term</vt:lpstr>
      <vt:lpstr>Historical examples</vt:lpstr>
      <vt:lpstr>FRB experimented in the 19th century</vt:lpstr>
      <vt:lpstr>FRB did not lead to economic collapse after implementation in the UK</vt:lpstr>
      <vt:lpstr>U.S. runs a FRB system today… but only on aggregate level</vt:lpstr>
      <vt:lpstr>Normative evaluation</vt:lpstr>
      <vt:lpstr>Democracy</vt:lpstr>
      <vt:lpstr>One-shot seigniorage revenue from transition</vt:lpstr>
      <vt:lpstr>Annual seigniorage revenue</vt:lpstr>
      <vt:lpstr>Economic stability </vt:lpstr>
      <vt:lpstr>Social equality</vt:lpstr>
      <vt:lpstr>Ecological sustainability</vt:lpstr>
      <vt:lpstr>International aspects (the big conundrum!)</vt:lpstr>
      <vt:lpstr>Economic model</vt:lpstr>
      <vt:lpstr>Stock-Flow Consistent model of FRB</vt:lpstr>
      <vt:lpstr>Balance sheet matrix</vt:lpstr>
      <vt:lpstr>Transaction-flow matrix of SFC model</vt:lpstr>
      <vt:lpstr>No differences in output and inflation</vt:lpstr>
      <vt:lpstr>Fiscal space of the government increases under FRB</vt:lpstr>
      <vt:lpstr>Findings from the economic model</vt:lpstr>
      <vt:lpstr>Conclusions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Lainà, Patrizio</dc:creator>
  <cp:lastModifiedBy>Patrizio Laina</cp:lastModifiedBy>
  <cp:revision>74</cp:revision>
  <dcterms:created xsi:type="dcterms:W3CDTF">2018-09-25T20:08:11Z</dcterms:created>
  <dcterms:modified xsi:type="dcterms:W3CDTF">2019-06-13T13:53:56Z</dcterms:modified>
</cp:coreProperties>
</file>